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0" r:id="rId5"/>
    <p:sldId id="260" r:id="rId6"/>
    <p:sldId id="271" r:id="rId7"/>
    <p:sldId id="272" r:id="rId8"/>
    <p:sldId id="261" r:id="rId9"/>
    <p:sldId id="270" r:id="rId10"/>
    <p:sldId id="262" r:id="rId11"/>
    <p:sldId id="273" r:id="rId12"/>
    <p:sldId id="274" r:id="rId13"/>
    <p:sldId id="275" r:id="rId14"/>
    <p:sldId id="276" r:id="rId15"/>
    <p:sldId id="278" r:id="rId16"/>
    <p:sldId id="279" r:id="rId17"/>
    <p:sldId id="277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D459-7D73-4524-962B-758CCB86723A}" v="839" dt="2021-02-21T10:23:04.907"/>
    <p1510:client id="{F0E62B67-3424-4A0E-8225-F772BACBFACD}" v="788" dt="2021-02-20T17:14:35.94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/>
      <dgm:spPr/>
      <dgm:t>
        <a:bodyPr/>
        <a:lstStyle/>
        <a:p>
          <a:r>
            <a:rPr lang="pl-PL" dirty="0"/>
            <a:t>Organizacja</a:t>
          </a:r>
          <a:br>
            <a:rPr lang="pl-PL" dirty="0"/>
          </a:br>
          <a:r>
            <a:rPr lang="pl-PL" dirty="0"/>
            <a:t>2h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Podzielenie klasy na 3 grupy.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/>
      <dgm:spPr/>
      <dgm:t>
        <a:bodyPr/>
        <a:lstStyle/>
        <a:p>
          <a:r>
            <a:rPr lang="pl-PL" dirty="0"/>
            <a:t>Informacje  1h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Omówienie z grupami przydzielonego im tematu.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Podział pracy w ramach grupy. Część pracy uczniowie wykonają samodzielnie a część współpracując.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43316279-AA30-4C90-B40A-3AD0C2854938}">
      <dgm:prSet phldrT="[Tekst]"/>
      <dgm:spPr/>
      <dgm:t>
        <a:bodyPr/>
        <a:lstStyle/>
        <a:p>
          <a:r>
            <a:rPr lang="pl-PL" dirty="0"/>
            <a:t>Informacje 1h</a:t>
          </a:r>
        </a:p>
      </dgm:t>
    </dgm:pt>
    <dgm:pt modelId="{31F357B2-5C7F-47B1-A0D0-E9868417C70A}" type="parTrans" cxnId="{E6B5E737-6D79-4452-B3E5-C4A27A710A47}">
      <dgm:prSet/>
      <dgm:spPr/>
      <dgm:t>
        <a:bodyPr/>
        <a:lstStyle/>
        <a:p>
          <a:endParaRPr lang="pl-PL"/>
        </a:p>
      </dgm:t>
    </dgm:pt>
    <dgm:pt modelId="{4E00A259-9D78-4D62-9A80-7A45675B6A48}" type="sibTrans" cxnId="{E6B5E737-6D79-4452-B3E5-C4A27A710A47}">
      <dgm:prSet/>
      <dgm:spPr/>
      <dgm:t>
        <a:bodyPr/>
        <a:lstStyle/>
        <a:p>
          <a:endParaRPr lang="pl-PL"/>
        </a:p>
      </dgm:t>
    </dgm:pt>
    <dgm:pt modelId="{6F219835-8B03-4AE6-9A77-C95D59975F4A}">
      <dgm:prSet phldrT="[Tekst]"/>
      <dgm:spPr/>
      <dgm:t>
        <a:bodyPr/>
        <a:lstStyle/>
        <a:p>
          <a:r>
            <a:rPr lang="pl-PL" dirty="0"/>
            <a:t>Zapoznanie klasy z tematyką WQ.</a:t>
          </a:r>
        </a:p>
      </dgm:t>
    </dgm:pt>
    <dgm:pt modelId="{DC6CA0D9-7668-474B-B73B-83AB973C4F6C}" type="parTrans" cxnId="{9B5D0CAD-06F9-4C22-960C-D86C58EB7819}">
      <dgm:prSet/>
      <dgm:spPr/>
      <dgm:t>
        <a:bodyPr/>
        <a:lstStyle/>
        <a:p>
          <a:endParaRPr lang="pl-PL"/>
        </a:p>
      </dgm:t>
    </dgm:pt>
    <dgm:pt modelId="{3ACB0F33-1C7E-48B4-AE6E-E21F6E3264F6}" type="sibTrans" cxnId="{9B5D0CAD-06F9-4C22-960C-D86C58EB7819}">
      <dgm:prSet/>
      <dgm:spPr/>
      <dgm:t>
        <a:bodyPr/>
        <a:lstStyle/>
        <a:p>
          <a:endParaRPr lang="pl-PL"/>
        </a:p>
      </dgm:t>
    </dgm:pt>
    <dgm:pt modelId="{A237B344-67BD-4C0B-A94A-19668F874455}">
      <dgm:prSet phldrT="[Tekst]"/>
      <dgm:spPr/>
      <dgm:t>
        <a:bodyPr/>
        <a:lstStyle/>
        <a:p>
          <a:r>
            <a:rPr lang="pl-PL" dirty="0"/>
            <a:t>Wstęp do historii i budowy aparatów oraz wskazanie źródeł wiedzy.</a:t>
          </a:r>
        </a:p>
      </dgm:t>
    </dgm:pt>
    <dgm:pt modelId="{8B6E0E81-F496-45C9-9C19-7E5F1539C558}" type="parTrans" cxnId="{0C8F13AF-45B2-4857-9AF3-1978A0A43554}">
      <dgm:prSet/>
      <dgm:spPr/>
      <dgm:t>
        <a:bodyPr/>
        <a:lstStyle/>
        <a:p>
          <a:endParaRPr lang="pl-PL"/>
        </a:p>
      </dgm:t>
    </dgm:pt>
    <dgm:pt modelId="{EB451BBD-940B-4BDD-9C2E-7E2691DE8AA2}" type="sibTrans" cxnId="{0C8F13AF-45B2-4857-9AF3-1978A0A43554}">
      <dgm:prSet/>
      <dgm:spPr/>
      <dgm:t>
        <a:bodyPr/>
        <a:lstStyle/>
        <a:p>
          <a:endParaRPr lang="pl-PL"/>
        </a:p>
      </dgm:t>
    </dgm:pt>
    <dgm:pt modelId="{8D3EAC4C-B46F-45CB-92ED-0A823CB29899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F74B6F-74B5-4085-9709-02DA63A33E91}" type="pres">
      <dgm:prSet presAssocID="{43316279-AA30-4C90-B40A-3AD0C2854938}" presName="horFlow" presStyleCnt="0"/>
      <dgm:spPr/>
    </dgm:pt>
    <dgm:pt modelId="{DEBD4FA9-06BE-48A5-ADDD-38CE780C1DF0}" type="pres">
      <dgm:prSet presAssocID="{43316279-AA30-4C90-B40A-3AD0C2854938}" presName="bigChev" presStyleLbl="node1" presStyleIdx="0" presStyleCnt="3"/>
      <dgm:spPr/>
      <dgm:t>
        <a:bodyPr/>
        <a:lstStyle/>
        <a:p>
          <a:endParaRPr lang="pl-PL"/>
        </a:p>
      </dgm:t>
    </dgm:pt>
    <dgm:pt modelId="{72521D3A-F46E-4770-9CC7-C3F1CD01A77F}" type="pres">
      <dgm:prSet presAssocID="{DC6CA0D9-7668-474B-B73B-83AB973C4F6C}" presName="parTrans" presStyleCnt="0"/>
      <dgm:spPr/>
    </dgm:pt>
    <dgm:pt modelId="{42DAB3C9-0BBC-4460-B538-5E77411E4E4F}" type="pres">
      <dgm:prSet presAssocID="{6F219835-8B03-4AE6-9A77-C95D59975F4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C2FF92-43A1-43EC-A346-27970B17B525}" type="pres">
      <dgm:prSet presAssocID="{3ACB0F33-1C7E-48B4-AE6E-E21F6E3264F6}" presName="sibTrans" presStyleCnt="0"/>
      <dgm:spPr/>
    </dgm:pt>
    <dgm:pt modelId="{26CC949B-D5DD-477A-A05F-56337D095340}" type="pres">
      <dgm:prSet presAssocID="{A237B344-67BD-4C0B-A94A-19668F87445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B8DD9-AA05-4452-AF16-2A436E15682F}" type="pres">
      <dgm:prSet presAssocID="{43316279-AA30-4C90-B40A-3AD0C2854938}" presName="vSp" presStyleCnt="0"/>
      <dgm:spPr/>
    </dgm:pt>
    <dgm:pt modelId="{AB26742E-2C6D-44A1-BDAA-CE2E0DFD697E}" type="pres">
      <dgm:prSet presAssocID="{0279B688-0816-44FE-A1BE-515B518DED28}" presName="horFlow" presStyleCnt="0"/>
      <dgm:spPr/>
    </dgm:pt>
    <dgm:pt modelId="{D30250A1-40FF-4EA8-9F92-1BBABE30C0EF}" type="pres">
      <dgm:prSet presAssocID="{0279B688-0816-44FE-A1BE-515B518DED28}" presName="bigChev" presStyleLbl="node1" presStyleIdx="1" presStyleCnt="3"/>
      <dgm:spPr/>
      <dgm:t>
        <a:bodyPr/>
        <a:lstStyle/>
        <a:p>
          <a:endParaRPr lang="pl-PL"/>
        </a:p>
      </dgm:t>
    </dgm:pt>
    <dgm:pt modelId="{F63DD9F2-700F-4E1A-9590-A84E63898ACD}" type="pres">
      <dgm:prSet presAssocID="{483C31B3-A626-4A61-B4C2-A196B27CFC18}" presName="parTrans" presStyleCnt="0"/>
      <dgm:spPr/>
    </dgm:pt>
    <dgm:pt modelId="{60897770-81E3-4A82-98A4-535A4C1A8E3E}" type="pres">
      <dgm:prSet presAssocID="{202AE7CE-E9AE-4FB8-9FFD-12BF07842B5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7570F-62F1-4319-91F8-C2790BBE8E45}" type="pres">
      <dgm:prSet presAssocID="{C2003AFC-BBAF-45F5-B655-5B46E7A5F592}" presName="sibTrans" presStyleCnt="0"/>
      <dgm:spPr/>
    </dgm:pt>
    <dgm:pt modelId="{24D1B3B4-4BA3-4C35-9447-28A60D9D5BC7}" type="pres">
      <dgm:prSet presAssocID="{87F7500A-E37E-4716-A526-E4D746EFA32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21799F-E241-4DB6-A377-B259739BA73A}" type="pres">
      <dgm:prSet presAssocID="{1B9E4E8D-746B-4C0F-9EB1-D98FA3310D98}" presName="sibTrans" presStyleCnt="0"/>
      <dgm:spPr/>
    </dgm:pt>
    <dgm:pt modelId="{2526A356-4A5C-4092-B83B-F3443FBD69A9}" type="pres">
      <dgm:prSet presAssocID="{63970A91-F9AD-4844-90E8-C687E9979ED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C477D-5C18-46EF-9F14-7F69606A41EC}" type="pres">
      <dgm:prSet presAssocID="{0279B688-0816-44FE-A1BE-515B518DED28}" presName="vSp" presStyleCnt="0"/>
      <dgm:spPr/>
    </dgm:pt>
    <dgm:pt modelId="{E38674AA-A35D-40DD-AD26-630DEA7B9676}" type="pres">
      <dgm:prSet presAssocID="{B422BDDE-20BD-4ABA-8E00-946934571353}" presName="horFlow" presStyleCnt="0"/>
      <dgm:spPr/>
    </dgm:pt>
    <dgm:pt modelId="{F89AABDF-A27B-46AE-90AC-AA9F407AA31B}" type="pres">
      <dgm:prSet presAssocID="{B422BDDE-20BD-4ABA-8E00-946934571353}" presName="bigChev" presStyleLbl="node1" presStyleIdx="2" presStyleCnt="3"/>
      <dgm:spPr/>
      <dgm:t>
        <a:bodyPr/>
        <a:lstStyle/>
        <a:p>
          <a:endParaRPr lang="pl-PL"/>
        </a:p>
      </dgm:t>
    </dgm:pt>
    <dgm:pt modelId="{8583149D-9E7F-4707-BE5C-C2E66643C32A}" type="pres">
      <dgm:prSet presAssocID="{E8F49570-6297-448E-87EB-E06CEB71B0C8}" presName="parTrans" presStyleCnt="0"/>
      <dgm:spPr/>
    </dgm:pt>
    <dgm:pt modelId="{3028FA9D-C9DC-4485-A13E-304EFEBFF20A}" type="pres">
      <dgm:prSet presAssocID="{0C6867D7-931A-47CF-AE63-5F37BD50741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8F13AF-45B2-4857-9AF3-1978A0A43554}" srcId="{43316279-AA30-4C90-B40A-3AD0C2854938}" destId="{A237B344-67BD-4C0B-A94A-19668F874455}" srcOrd="1" destOrd="0" parTransId="{8B6E0E81-F496-45C9-9C19-7E5F1539C558}" sibTransId="{EB451BBD-940B-4BDD-9C2E-7E2691DE8AA2}"/>
    <dgm:cxn modelId="{8116BFA2-29D7-4BF4-9297-AF8D1ACCF00A}" srcId="{3A50010E-0E61-4FD0-8F52-5E15081E9B87}" destId="{B422BDDE-20BD-4ABA-8E00-946934571353}" srcOrd="2" destOrd="0" parTransId="{EF81CFB4-B9B9-4131-9358-624C69CC043A}" sibTransId="{D3540E48-F506-4D33-AB57-0DB360352216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68568305-7E6D-4FF4-A668-0BB893B05A21}" type="presOf" srcId="{0279B688-0816-44FE-A1BE-515B518DED28}" destId="{D30250A1-40FF-4EA8-9F92-1BBABE30C0EF}" srcOrd="0" destOrd="0" presId="urn:microsoft.com/office/officeart/2005/8/layout/lProcess3"/>
    <dgm:cxn modelId="{57FAB07B-00BF-49CA-8D44-C4294277FB4D}" type="presOf" srcId="{B422BDDE-20BD-4ABA-8E00-946934571353}" destId="{F89AABDF-A27B-46AE-90AC-AA9F407AA31B}" srcOrd="0" destOrd="0" presId="urn:microsoft.com/office/officeart/2005/8/layout/lProcess3"/>
    <dgm:cxn modelId="{788FF04E-4061-4A16-9A45-C6AE901CCF37}" type="presOf" srcId="{63970A91-F9AD-4844-90E8-C687E9979ED3}" destId="{2526A356-4A5C-4092-B83B-F3443FBD69A9}" srcOrd="0" destOrd="0" presId="urn:microsoft.com/office/officeart/2005/8/layout/lProcess3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4833C3E0-C71A-46AF-860E-05370EACC911}" type="presOf" srcId="{6F219835-8B03-4AE6-9A77-C95D59975F4A}" destId="{42DAB3C9-0BBC-4460-B538-5E77411E4E4F}" srcOrd="0" destOrd="0" presId="urn:microsoft.com/office/officeart/2005/8/layout/lProcess3"/>
    <dgm:cxn modelId="{2D0F2644-29AC-493C-B733-5F40AE66A238}" type="presOf" srcId="{A237B344-67BD-4C0B-A94A-19668F874455}" destId="{26CC949B-D5DD-477A-A05F-56337D095340}" srcOrd="0" destOrd="0" presId="urn:microsoft.com/office/officeart/2005/8/layout/lProcess3"/>
    <dgm:cxn modelId="{9B5D0CAD-06F9-4C22-960C-D86C58EB7819}" srcId="{43316279-AA30-4C90-B40A-3AD0C2854938}" destId="{6F219835-8B03-4AE6-9A77-C95D59975F4A}" srcOrd="0" destOrd="0" parTransId="{DC6CA0D9-7668-474B-B73B-83AB973C4F6C}" sibTransId="{3ACB0F33-1C7E-48B4-AE6E-E21F6E3264F6}"/>
    <dgm:cxn modelId="{7D5B7707-784E-45BA-BB09-4E44ABED11CD}" srcId="{B422BDDE-20BD-4ABA-8E00-946934571353}" destId="{0C6867D7-931A-47CF-AE63-5F37BD507410}" srcOrd="0" destOrd="0" parTransId="{E8F49570-6297-448E-87EB-E06CEB71B0C8}" sibTransId="{8CC24039-F884-4296-B826-0752A519D6D5}"/>
    <dgm:cxn modelId="{73DD9A6F-2E3C-4FB0-A92E-3586A793903E}" type="presOf" srcId="{202AE7CE-E9AE-4FB8-9FFD-12BF07842B57}" destId="{60897770-81E3-4A82-98A4-535A4C1A8E3E}" srcOrd="0" destOrd="0" presId="urn:microsoft.com/office/officeart/2005/8/layout/lProcess3"/>
    <dgm:cxn modelId="{2D1E9203-15A5-431E-831E-2280950AE386}" type="presOf" srcId="{3A50010E-0E61-4FD0-8F52-5E15081E9B87}" destId="{8D3EAC4C-B46F-45CB-92ED-0A823CB29899}" srcOrd="0" destOrd="0" presId="urn:microsoft.com/office/officeart/2005/8/layout/lProcess3"/>
    <dgm:cxn modelId="{46C8E7E9-4153-4E7C-A8C1-F869852F983A}" srcId="{3A50010E-0E61-4FD0-8F52-5E15081E9B87}" destId="{0279B688-0816-44FE-A1BE-515B518DED28}" srcOrd="1" destOrd="0" parTransId="{DC03D81B-84DB-4957-BE36-34D03FC40D75}" sibTransId="{C0BCAA3D-F094-4A7F-BFCD-338B1D8AF2D5}"/>
    <dgm:cxn modelId="{E6B5E737-6D79-4452-B3E5-C4A27A710A47}" srcId="{3A50010E-0E61-4FD0-8F52-5E15081E9B87}" destId="{43316279-AA30-4C90-B40A-3AD0C2854938}" srcOrd="0" destOrd="0" parTransId="{31F357B2-5C7F-47B1-A0D0-E9868417C70A}" sibTransId="{4E00A259-9D78-4D62-9A80-7A45675B6A48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26F89B92-590E-423A-8238-1F8BA6F9FFE7}" type="presOf" srcId="{87F7500A-E37E-4716-A526-E4D746EFA32D}" destId="{24D1B3B4-4BA3-4C35-9447-28A60D9D5BC7}" srcOrd="0" destOrd="0" presId="urn:microsoft.com/office/officeart/2005/8/layout/lProcess3"/>
    <dgm:cxn modelId="{C9172B81-C9F1-4FC4-B772-86E3FF1BDC6D}" type="presOf" srcId="{0C6867D7-931A-47CF-AE63-5F37BD507410}" destId="{3028FA9D-C9DC-4485-A13E-304EFEBFF20A}" srcOrd="0" destOrd="0" presId="urn:microsoft.com/office/officeart/2005/8/layout/lProcess3"/>
    <dgm:cxn modelId="{D348E576-8C66-4A5E-8EE6-F46707AFE59D}" type="presOf" srcId="{43316279-AA30-4C90-B40A-3AD0C2854938}" destId="{DEBD4FA9-06BE-48A5-ADDD-38CE780C1DF0}" srcOrd="0" destOrd="0" presId="urn:microsoft.com/office/officeart/2005/8/layout/lProcess3"/>
    <dgm:cxn modelId="{582110E8-1066-4CAC-8AAF-9EF911938877}" type="presParOf" srcId="{8D3EAC4C-B46F-45CB-92ED-0A823CB29899}" destId="{83F74B6F-74B5-4085-9709-02DA63A33E91}" srcOrd="0" destOrd="0" presId="urn:microsoft.com/office/officeart/2005/8/layout/lProcess3"/>
    <dgm:cxn modelId="{FE06CA79-17FF-49DD-9707-B4724D0D0333}" type="presParOf" srcId="{83F74B6F-74B5-4085-9709-02DA63A33E91}" destId="{DEBD4FA9-06BE-48A5-ADDD-38CE780C1DF0}" srcOrd="0" destOrd="0" presId="urn:microsoft.com/office/officeart/2005/8/layout/lProcess3"/>
    <dgm:cxn modelId="{75B26178-65EF-46FE-A5A6-B34223E44588}" type="presParOf" srcId="{83F74B6F-74B5-4085-9709-02DA63A33E91}" destId="{72521D3A-F46E-4770-9CC7-C3F1CD01A77F}" srcOrd="1" destOrd="0" presId="urn:microsoft.com/office/officeart/2005/8/layout/lProcess3"/>
    <dgm:cxn modelId="{1DB0C229-A7BF-4A86-A0B7-9A8DA2E69EB5}" type="presParOf" srcId="{83F74B6F-74B5-4085-9709-02DA63A33E91}" destId="{42DAB3C9-0BBC-4460-B538-5E77411E4E4F}" srcOrd="2" destOrd="0" presId="urn:microsoft.com/office/officeart/2005/8/layout/lProcess3"/>
    <dgm:cxn modelId="{3515506B-A84C-481A-8E03-E7E5098343C4}" type="presParOf" srcId="{83F74B6F-74B5-4085-9709-02DA63A33E91}" destId="{E8C2FF92-43A1-43EC-A346-27970B17B525}" srcOrd="3" destOrd="0" presId="urn:microsoft.com/office/officeart/2005/8/layout/lProcess3"/>
    <dgm:cxn modelId="{8C91172E-B63A-4124-821D-A36A7FE73870}" type="presParOf" srcId="{83F74B6F-74B5-4085-9709-02DA63A33E91}" destId="{26CC949B-D5DD-477A-A05F-56337D095340}" srcOrd="4" destOrd="0" presId="urn:microsoft.com/office/officeart/2005/8/layout/lProcess3"/>
    <dgm:cxn modelId="{C857224B-209C-4329-A3B9-E10F239AC1A5}" type="presParOf" srcId="{8D3EAC4C-B46F-45CB-92ED-0A823CB29899}" destId="{771B8DD9-AA05-4452-AF16-2A436E15682F}" srcOrd="1" destOrd="0" presId="urn:microsoft.com/office/officeart/2005/8/layout/lProcess3"/>
    <dgm:cxn modelId="{29988F2E-AEE8-4AF2-89D1-0A2ADA68EFA8}" type="presParOf" srcId="{8D3EAC4C-B46F-45CB-92ED-0A823CB29899}" destId="{AB26742E-2C6D-44A1-BDAA-CE2E0DFD697E}" srcOrd="2" destOrd="0" presId="urn:microsoft.com/office/officeart/2005/8/layout/lProcess3"/>
    <dgm:cxn modelId="{2D2B5D72-937D-42BB-A644-BDAB091E419C}" type="presParOf" srcId="{AB26742E-2C6D-44A1-BDAA-CE2E0DFD697E}" destId="{D30250A1-40FF-4EA8-9F92-1BBABE30C0EF}" srcOrd="0" destOrd="0" presId="urn:microsoft.com/office/officeart/2005/8/layout/lProcess3"/>
    <dgm:cxn modelId="{96E6EBD0-C62F-4FD6-96E8-E6620A4D1BB2}" type="presParOf" srcId="{AB26742E-2C6D-44A1-BDAA-CE2E0DFD697E}" destId="{F63DD9F2-700F-4E1A-9590-A84E63898ACD}" srcOrd="1" destOrd="0" presId="urn:microsoft.com/office/officeart/2005/8/layout/lProcess3"/>
    <dgm:cxn modelId="{F51C694E-ADC4-4F48-B3F8-FD1C6BCDC44F}" type="presParOf" srcId="{AB26742E-2C6D-44A1-BDAA-CE2E0DFD697E}" destId="{60897770-81E3-4A82-98A4-535A4C1A8E3E}" srcOrd="2" destOrd="0" presId="urn:microsoft.com/office/officeart/2005/8/layout/lProcess3"/>
    <dgm:cxn modelId="{A8654946-DA83-42D8-9D57-4B2EDB9014E9}" type="presParOf" srcId="{AB26742E-2C6D-44A1-BDAA-CE2E0DFD697E}" destId="{5087570F-62F1-4319-91F8-C2790BBE8E45}" srcOrd="3" destOrd="0" presId="urn:microsoft.com/office/officeart/2005/8/layout/lProcess3"/>
    <dgm:cxn modelId="{E55A69EE-8355-4F74-86C8-83BE0254047F}" type="presParOf" srcId="{AB26742E-2C6D-44A1-BDAA-CE2E0DFD697E}" destId="{24D1B3B4-4BA3-4C35-9447-28A60D9D5BC7}" srcOrd="4" destOrd="0" presId="urn:microsoft.com/office/officeart/2005/8/layout/lProcess3"/>
    <dgm:cxn modelId="{E4F355C9-99E3-4495-B0EF-B175DF14F0C9}" type="presParOf" srcId="{AB26742E-2C6D-44A1-BDAA-CE2E0DFD697E}" destId="{7F21799F-E241-4DB6-A377-B259739BA73A}" srcOrd="5" destOrd="0" presId="urn:microsoft.com/office/officeart/2005/8/layout/lProcess3"/>
    <dgm:cxn modelId="{6B9F5D70-ED2B-4880-8D21-40FC01F55DCA}" type="presParOf" srcId="{AB26742E-2C6D-44A1-BDAA-CE2E0DFD697E}" destId="{2526A356-4A5C-4092-B83B-F3443FBD69A9}" srcOrd="6" destOrd="0" presId="urn:microsoft.com/office/officeart/2005/8/layout/lProcess3"/>
    <dgm:cxn modelId="{7948B56D-0E3E-463A-8825-62DFDEEF9D9F}" type="presParOf" srcId="{8D3EAC4C-B46F-45CB-92ED-0A823CB29899}" destId="{E7DC477D-5C18-46EF-9F14-7F69606A41EC}" srcOrd="3" destOrd="0" presId="urn:microsoft.com/office/officeart/2005/8/layout/lProcess3"/>
    <dgm:cxn modelId="{DBEAD115-C5D8-456B-A6F6-FC252300EE87}" type="presParOf" srcId="{8D3EAC4C-B46F-45CB-92ED-0A823CB29899}" destId="{E38674AA-A35D-40DD-AD26-630DEA7B9676}" srcOrd="4" destOrd="0" presId="urn:microsoft.com/office/officeart/2005/8/layout/lProcess3"/>
    <dgm:cxn modelId="{9258B26D-4D6C-4440-B07F-915750DEF529}" type="presParOf" srcId="{E38674AA-A35D-40DD-AD26-630DEA7B9676}" destId="{F89AABDF-A27B-46AE-90AC-AA9F407AA31B}" srcOrd="0" destOrd="0" presId="urn:microsoft.com/office/officeart/2005/8/layout/lProcess3"/>
    <dgm:cxn modelId="{03512ECF-6C62-42D9-B313-69786C158166}" type="presParOf" srcId="{E38674AA-A35D-40DD-AD26-630DEA7B9676}" destId="{8583149D-9E7F-4707-BE5C-C2E66643C32A}" srcOrd="1" destOrd="0" presId="urn:microsoft.com/office/officeart/2005/8/layout/lProcess3"/>
    <dgm:cxn modelId="{BF22B8F4-152F-43FC-AD3B-01BB13692B09}" type="presParOf" srcId="{E38674AA-A35D-40DD-AD26-630DEA7B9676}" destId="{3028FA9D-C9DC-4485-A13E-304EFEBFF20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B6103FF5-6AA1-4EEF-8290-2B0CB979D0D1}">
      <dgm:prSet phldrT="[Tekst]"/>
      <dgm:spPr/>
      <dgm:t>
        <a:bodyPr/>
        <a:lstStyle/>
        <a:p>
          <a:r>
            <a:rPr lang="pl-PL" dirty="0"/>
            <a:t>Kreacja 2h</a:t>
          </a:r>
        </a:p>
      </dgm:t>
    </dgm:pt>
    <dgm:pt modelId="{843E3177-930B-4700-BBB5-BD79370A747A}" type="parTrans" cxnId="{4D051AA5-DAA7-4BA8-B1F0-F0BFDD0EB06B}">
      <dgm:prSet/>
      <dgm:spPr/>
      <dgm:t>
        <a:bodyPr/>
        <a:lstStyle/>
        <a:p>
          <a:endParaRPr lang="pl-PL"/>
        </a:p>
      </dgm:t>
    </dgm:pt>
    <dgm:pt modelId="{65E1C63C-0D85-4E2B-8EA6-FAE4974C1363}" type="sibTrans" cxnId="{4D051AA5-DAA7-4BA8-B1F0-F0BFDD0EB06B}">
      <dgm:prSet/>
      <dgm:spPr/>
      <dgm:t>
        <a:bodyPr/>
        <a:lstStyle/>
        <a:p>
          <a:endParaRPr lang="pl-PL"/>
        </a:p>
      </dgm:t>
    </dgm:pt>
    <dgm:pt modelId="{60D6FC56-6A5F-4116-8E07-ED774356089B}">
      <dgm:prSet phldrT="[Tekst]"/>
      <dgm:spPr/>
      <dgm:t>
        <a:bodyPr/>
        <a:lstStyle/>
        <a:p>
          <a:r>
            <a:rPr lang="pl-PL" dirty="0"/>
            <a:t>Prezentacja 3h</a:t>
          </a:r>
        </a:p>
      </dgm:t>
    </dgm:pt>
    <dgm:pt modelId="{198E0F96-2BA3-404C-9D26-3C3BBD7B8063}" type="parTrans" cxnId="{2F022708-CFE6-4035-A41F-3C116EC88772}">
      <dgm:prSet/>
      <dgm:spPr/>
      <dgm:t>
        <a:bodyPr/>
        <a:lstStyle/>
        <a:p>
          <a:endParaRPr lang="pl-PL"/>
        </a:p>
      </dgm:t>
    </dgm:pt>
    <dgm:pt modelId="{9786335A-1338-4E40-9F8F-A8613862A2E6}" type="sibTrans" cxnId="{2F022708-CFE6-4035-A41F-3C116EC88772}">
      <dgm:prSet/>
      <dgm:spPr/>
      <dgm:t>
        <a:bodyPr/>
        <a:lstStyle/>
        <a:p>
          <a:endParaRPr lang="pl-PL"/>
        </a:p>
      </dgm:t>
    </dgm:pt>
    <dgm:pt modelId="{A094759E-7CCE-44E8-BE15-51419EFFEC7D}">
      <dgm:prSet phldrT="[Tekst]"/>
      <dgm:spPr/>
      <dgm:t>
        <a:bodyPr/>
        <a:lstStyle/>
        <a:p>
          <a:r>
            <a:rPr lang="pl-PL" dirty="0"/>
            <a:t>Prace zostaną zaprezentowane na forum klasy. </a:t>
          </a:r>
        </a:p>
      </dgm:t>
    </dgm:pt>
    <dgm:pt modelId="{6E7EDC28-94D2-4C82-B6FC-83B66057E00E}" type="parTrans" cxnId="{C72EA515-595D-4E55-A717-BA4362ED6728}">
      <dgm:prSet/>
      <dgm:spPr/>
      <dgm:t>
        <a:bodyPr/>
        <a:lstStyle/>
        <a:p>
          <a:endParaRPr lang="pl-PL"/>
        </a:p>
      </dgm:t>
    </dgm:pt>
    <dgm:pt modelId="{B7526E3E-3301-4F0A-938D-B8AF178AA9C0}" type="sibTrans" cxnId="{C72EA515-595D-4E55-A717-BA4362ED6728}">
      <dgm:prSet/>
      <dgm:spPr/>
      <dgm:t>
        <a:bodyPr/>
        <a:lstStyle/>
        <a:p>
          <a:endParaRPr lang="pl-PL"/>
        </a:p>
      </dgm:t>
    </dgm:pt>
    <dgm:pt modelId="{77A9FBED-668F-424A-A645-F65F71B6753C}">
      <dgm:prSet phldrT="[Tekst]"/>
      <dgm:spPr/>
      <dgm:t>
        <a:bodyPr/>
        <a:lstStyle/>
        <a:p>
          <a:r>
            <a:rPr lang="pl-PL" dirty="0"/>
            <a:t>W oparciu o wiedze z prezentacji klasa wykona wirtualne zakupy sprzętu fotograficznego</a:t>
          </a:r>
        </a:p>
      </dgm:t>
    </dgm:pt>
    <dgm:pt modelId="{E1B8F2CF-FD65-49FC-BBCA-511B2CBF834A}" type="parTrans" cxnId="{0003D20F-63C9-496C-A0E9-6C001D425071}">
      <dgm:prSet/>
      <dgm:spPr/>
      <dgm:t>
        <a:bodyPr/>
        <a:lstStyle/>
        <a:p>
          <a:endParaRPr lang="pl-PL"/>
        </a:p>
      </dgm:t>
    </dgm:pt>
    <dgm:pt modelId="{907E1386-CF20-4646-994C-04EE11E7900D}" type="sibTrans" cxnId="{0003D20F-63C9-496C-A0E9-6C001D425071}">
      <dgm:prSet/>
      <dgm:spPr/>
      <dgm:t>
        <a:bodyPr/>
        <a:lstStyle/>
        <a:p>
          <a:endParaRPr lang="pl-PL"/>
        </a:p>
      </dgm:t>
    </dgm:pt>
    <dgm:pt modelId="{1E327920-C83D-459C-A7A0-59C792B0CFC3}">
      <dgm:prSet phldrT="[Tekst]"/>
      <dgm:spPr/>
      <dgm:t>
        <a:bodyPr/>
        <a:lstStyle/>
        <a:p>
          <a:r>
            <a:rPr lang="pl-PL" dirty="0"/>
            <a:t>Czas na opracowanie prezentacji</a:t>
          </a:r>
        </a:p>
      </dgm:t>
    </dgm:pt>
    <dgm:pt modelId="{FAAA9475-2811-40D8-8A8C-B98A8F03E5FB}" type="parTrans" cxnId="{7BF0B5AA-DEFB-4F26-9231-1B72488DC3AA}">
      <dgm:prSet/>
      <dgm:spPr/>
      <dgm:t>
        <a:bodyPr/>
        <a:lstStyle/>
        <a:p>
          <a:endParaRPr lang="pl-PL"/>
        </a:p>
      </dgm:t>
    </dgm:pt>
    <dgm:pt modelId="{A9188C29-5833-47FB-B115-FC20070118D4}" type="sibTrans" cxnId="{7BF0B5AA-DEFB-4F26-9231-1B72488DC3AA}">
      <dgm:prSet/>
      <dgm:spPr/>
      <dgm:t>
        <a:bodyPr/>
        <a:lstStyle/>
        <a:p>
          <a:endParaRPr lang="pl-PL"/>
        </a:p>
      </dgm:t>
    </dgm:pt>
    <dgm:pt modelId="{C654BC1B-BB5B-4F58-986C-1B966CD54825}">
      <dgm:prSet phldrT="[Tekst]"/>
      <dgm:spPr/>
      <dgm:t>
        <a:bodyPr/>
        <a:lstStyle/>
        <a:p>
          <a:r>
            <a:rPr lang="pl-PL" dirty="0"/>
            <a:t>Praca odbywa się w grupach. </a:t>
          </a:r>
        </a:p>
      </dgm:t>
    </dgm:pt>
    <dgm:pt modelId="{7925F8DC-2670-4902-84AF-F5151B968E75}" type="parTrans" cxnId="{BA6C03B2-FE83-4CA4-B3D1-B40F95DF9EC0}">
      <dgm:prSet/>
      <dgm:spPr/>
      <dgm:t>
        <a:bodyPr/>
        <a:lstStyle/>
        <a:p>
          <a:endParaRPr lang="pl-PL"/>
        </a:p>
      </dgm:t>
    </dgm:pt>
    <dgm:pt modelId="{02CC4F3A-CD01-4BAD-87E2-42967FDBFA99}" type="sibTrans" cxnId="{BA6C03B2-FE83-4CA4-B3D1-B40F95DF9EC0}">
      <dgm:prSet/>
      <dgm:spPr/>
      <dgm:t>
        <a:bodyPr/>
        <a:lstStyle/>
        <a:p>
          <a:endParaRPr lang="pl-PL"/>
        </a:p>
      </dgm:t>
    </dgm:pt>
    <dgm:pt modelId="{659FB2C3-E8F6-4F20-BFCF-DCC1AF65062D}">
      <dgm:prSet phldrT="[Tekst]"/>
      <dgm:spPr/>
      <dgm:t>
        <a:bodyPr/>
        <a:lstStyle/>
        <a:p>
          <a:r>
            <a:rPr lang="pl-PL" dirty="0"/>
            <a:t>Omówienie wniosków i korzyści z realizacji WQ. </a:t>
          </a:r>
        </a:p>
      </dgm:t>
    </dgm:pt>
    <dgm:pt modelId="{4A4E3AE8-12D9-4A11-B1F8-03960CC36D97}" type="parTrans" cxnId="{F663D2EC-48A4-4FE5-A38D-7A00ADAAFCF1}">
      <dgm:prSet/>
      <dgm:spPr/>
      <dgm:t>
        <a:bodyPr/>
        <a:lstStyle/>
        <a:p>
          <a:endParaRPr lang="pl-PL"/>
        </a:p>
      </dgm:t>
    </dgm:pt>
    <dgm:pt modelId="{3DB578A1-6ADF-4ABF-87B6-2FFFD76A6689}" type="sibTrans" cxnId="{F663D2EC-48A4-4FE5-A38D-7A00ADAAFCF1}">
      <dgm:prSet/>
      <dgm:spPr/>
      <dgm:t>
        <a:bodyPr/>
        <a:lstStyle/>
        <a:p>
          <a:endParaRPr lang="pl-PL"/>
        </a:p>
      </dgm:t>
    </dgm:pt>
    <dgm:pt modelId="{2594F6A1-B4C1-40E7-AF26-DB344EAE1A1F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2A3015B-44DB-44B1-AF37-A8EA3ACFE869}" type="pres">
      <dgm:prSet presAssocID="{B6103FF5-6AA1-4EEF-8290-2B0CB979D0D1}" presName="horFlow" presStyleCnt="0"/>
      <dgm:spPr/>
    </dgm:pt>
    <dgm:pt modelId="{6DBB5314-87A4-4BD5-AEAD-06A0792C6AFA}" type="pres">
      <dgm:prSet presAssocID="{B6103FF5-6AA1-4EEF-8290-2B0CB979D0D1}" presName="bigChev" presStyleLbl="node1" presStyleIdx="0" presStyleCnt="3"/>
      <dgm:spPr/>
      <dgm:t>
        <a:bodyPr/>
        <a:lstStyle/>
        <a:p>
          <a:endParaRPr lang="pl-PL"/>
        </a:p>
      </dgm:t>
    </dgm:pt>
    <dgm:pt modelId="{F6F37027-7DAE-434C-AF25-5B73B14ADDC5}" type="pres">
      <dgm:prSet presAssocID="{FAAA9475-2811-40D8-8A8C-B98A8F03E5FB}" presName="parTrans" presStyleCnt="0"/>
      <dgm:spPr/>
    </dgm:pt>
    <dgm:pt modelId="{320E37A9-AAE4-4260-932B-F57F00F88F3E}" type="pres">
      <dgm:prSet presAssocID="{1E327920-C83D-459C-A7A0-59C792B0CFC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96D2E-E128-4FE8-90A2-997D75CE3F2C}" type="pres">
      <dgm:prSet presAssocID="{A9188C29-5833-47FB-B115-FC20070118D4}" presName="sibTrans" presStyleCnt="0"/>
      <dgm:spPr/>
    </dgm:pt>
    <dgm:pt modelId="{A1B8D51E-0AF3-40D9-B5CD-3AAC49A83927}" type="pres">
      <dgm:prSet presAssocID="{C654BC1B-BB5B-4F58-986C-1B966CD5482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80067-2CF7-4D3C-A054-2C1965F80BA9}" type="pres">
      <dgm:prSet presAssocID="{B6103FF5-6AA1-4EEF-8290-2B0CB979D0D1}" presName="vSp" presStyleCnt="0"/>
      <dgm:spPr/>
    </dgm:pt>
    <dgm:pt modelId="{C2B7C2B7-FF59-451B-A1C3-6C6CE7E9FA66}" type="pres">
      <dgm:prSet presAssocID="{60D6FC56-6A5F-4116-8E07-ED774356089B}" presName="horFlow" presStyleCnt="0"/>
      <dgm:spPr/>
    </dgm:pt>
    <dgm:pt modelId="{787FA5A5-CF60-41CE-AABA-06B68BCDEDE9}" type="pres">
      <dgm:prSet presAssocID="{60D6FC56-6A5F-4116-8E07-ED774356089B}" presName="bigChev" presStyleLbl="node1" presStyleIdx="1" presStyleCnt="3"/>
      <dgm:spPr/>
      <dgm:t>
        <a:bodyPr/>
        <a:lstStyle/>
        <a:p>
          <a:endParaRPr lang="pl-PL"/>
        </a:p>
      </dgm:t>
    </dgm:pt>
    <dgm:pt modelId="{25098C55-EECB-4FEE-B160-A9A9B7F11BBC}" type="pres">
      <dgm:prSet presAssocID="{6E7EDC28-94D2-4C82-B6FC-83B66057E00E}" presName="parTrans" presStyleCnt="0"/>
      <dgm:spPr/>
    </dgm:pt>
    <dgm:pt modelId="{3F8AE783-18DA-4227-8D47-F365A58A6EA2}" type="pres">
      <dgm:prSet presAssocID="{A094759E-7CCE-44E8-BE15-51419EFFEC7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7ED76-0196-4FD9-8CA8-E9A6176EB28D}" type="pres">
      <dgm:prSet presAssocID="{B7526E3E-3301-4F0A-938D-B8AF178AA9C0}" presName="sibTrans" presStyleCnt="0"/>
      <dgm:spPr/>
    </dgm:pt>
    <dgm:pt modelId="{214FE4CC-D47B-485F-B2D4-E34FA38CA755}" type="pres">
      <dgm:prSet presAssocID="{77A9FBED-668F-424A-A645-F65F71B6753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4F2879-7B27-479F-A17A-0BF5116554AE}" type="pres">
      <dgm:prSet presAssocID="{60D6FC56-6A5F-4116-8E07-ED774356089B}" presName="vSp" presStyleCnt="0"/>
      <dgm:spPr/>
    </dgm:pt>
    <dgm:pt modelId="{30C02178-E2D0-4719-9617-D12F3E0CB209}" type="pres">
      <dgm:prSet presAssocID="{F50C33F2-E1F4-4F0A-AE17-06F704849578}" presName="horFlow" presStyleCnt="0"/>
      <dgm:spPr/>
    </dgm:pt>
    <dgm:pt modelId="{152C88F1-E38A-4410-BAB9-1F3BB527C1FB}" type="pres">
      <dgm:prSet presAssocID="{F50C33F2-E1F4-4F0A-AE17-06F704849578}" presName="bigChev" presStyleLbl="node1" presStyleIdx="2" presStyleCnt="3"/>
      <dgm:spPr/>
      <dgm:t>
        <a:bodyPr/>
        <a:lstStyle/>
        <a:p>
          <a:endParaRPr lang="pl-PL"/>
        </a:p>
      </dgm:t>
    </dgm:pt>
    <dgm:pt modelId="{0067FE5B-A537-4F70-A65A-4F95593EF9B8}" type="pres">
      <dgm:prSet presAssocID="{4B672069-959B-41FD-88E0-B04CF03AF510}" presName="parTrans" presStyleCnt="0"/>
      <dgm:spPr/>
    </dgm:pt>
    <dgm:pt modelId="{168EC42E-7F89-4F01-B2FE-7873CA5D1822}" type="pres">
      <dgm:prSet presAssocID="{6B619C58-CA3E-48CC-9627-9624DD1C685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5A1D30-76C5-44DF-8753-0F0795B7A454}" type="pres">
      <dgm:prSet presAssocID="{BAE43412-A356-42BE-9A9E-E05427A1D387}" presName="sibTrans" presStyleCnt="0"/>
      <dgm:spPr/>
    </dgm:pt>
    <dgm:pt modelId="{E9B918E8-6B10-4144-BCD9-1CD9D63A7391}" type="pres">
      <dgm:prSet presAssocID="{659FB2C3-E8F6-4F20-BFCF-DCC1AF65062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6C03B2-FE83-4CA4-B3D1-B40F95DF9EC0}" srcId="{B6103FF5-6AA1-4EEF-8290-2B0CB979D0D1}" destId="{C654BC1B-BB5B-4F58-986C-1B966CD54825}" srcOrd="1" destOrd="0" parTransId="{7925F8DC-2670-4902-84AF-F5151B968E75}" sibTransId="{02CC4F3A-CD01-4BAD-87E2-42967FDBFA99}"/>
    <dgm:cxn modelId="{DBA6BCF3-41CE-40E6-A6C3-79CC2FB48CA6}" type="presOf" srcId="{A094759E-7CCE-44E8-BE15-51419EFFEC7D}" destId="{3F8AE783-18DA-4227-8D47-F365A58A6EA2}" srcOrd="0" destOrd="0" presId="urn:microsoft.com/office/officeart/2005/8/layout/lProcess3"/>
    <dgm:cxn modelId="{5004B9A5-26FB-4E63-8FB0-A241056FD0FE}" type="presOf" srcId="{1E327920-C83D-459C-A7A0-59C792B0CFC3}" destId="{320E37A9-AAE4-4260-932B-F57F00F88F3E}" srcOrd="0" destOrd="0" presId="urn:microsoft.com/office/officeart/2005/8/layout/lProcess3"/>
    <dgm:cxn modelId="{99B7A714-8549-4107-8A22-112880849A59}" type="presOf" srcId="{B6103FF5-6AA1-4EEF-8290-2B0CB979D0D1}" destId="{6DBB5314-87A4-4BD5-AEAD-06A0792C6AFA}" srcOrd="0" destOrd="0" presId="urn:microsoft.com/office/officeart/2005/8/layout/lProcess3"/>
    <dgm:cxn modelId="{F7B432E9-CED4-4F18-A0F1-CC0433B6DA0E}" srcId="{3A50010E-0E61-4FD0-8F52-5E15081E9B87}" destId="{F50C33F2-E1F4-4F0A-AE17-06F704849578}" srcOrd="2" destOrd="0" parTransId="{5A277ACE-B3C0-4B9D-86A0-BBE30FC444C9}" sibTransId="{8EB30DB8-3966-4553-B900-25457D61099C}"/>
    <dgm:cxn modelId="{D61425A5-E583-4276-AAB4-5C391F71C603}" type="presOf" srcId="{60D6FC56-6A5F-4116-8E07-ED774356089B}" destId="{787FA5A5-CF60-41CE-AABA-06B68BCDEDE9}" srcOrd="0" destOrd="0" presId="urn:microsoft.com/office/officeart/2005/8/layout/lProcess3"/>
    <dgm:cxn modelId="{6D43FEB6-50AD-4751-8FC2-920702006CD6}" type="presOf" srcId="{659FB2C3-E8F6-4F20-BFCF-DCC1AF65062D}" destId="{E9B918E8-6B10-4144-BCD9-1CD9D63A7391}" srcOrd="0" destOrd="0" presId="urn:microsoft.com/office/officeart/2005/8/layout/lProcess3"/>
    <dgm:cxn modelId="{D1776CFE-BCC3-4F4F-B808-D5AED481425D}" type="presOf" srcId="{F50C33F2-E1F4-4F0A-AE17-06F704849578}" destId="{152C88F1-E38A-4410-BAB9-1F3BB527C1FB}" srcOrd="0" destOrd="0" presId="urn:microsoft.com/office/officeart/2005/8/layout/lProcess3"/>
    <dgm:cxn modelId="{F663D2EC-48A4-4FE5-A38D-7A00ADAAFCF1}" srcId="{F50C33F2-E1F4-4F0A-AE17-06F704849578}" destId="{659FB2C3-E8F6-4F20-BFCF-DCC1AF65062D}" srcOrd="1" destOrd="0" parTransId="{4A4E3AE8-12D9-4A11-B1F8-03960CC36D97}" sibTransId="{3DB578A1-6ADF-4ABF-87B6-2FFFD76A6689}"/>
    <dgm:cxn modelId="{A387D4F3-9BCE-4B48-8C3C-B825EE0E5113}" type="presOf" srcId="{6B619C58-CA3E-48CC-9627-9624DD1C685F}" destId="{168EC42E-7F89-4F01-B2FE-7873CA5D1822}" srcOrd="0" destOrd="0" presId="urn:microsoft.com/office/officeart/2005/8/layout/lProcess3"/>
    <dgm:cxn modelId="{C72EA515-595D-4E55-A717-BA4362ED6728}" srcId="{60D6FC56-6A5F-4116-8E07-ED774356089B}" destId="{A094759E-7CCE-44E8-BE15-51419EFFEC7D}" srcOrd="0" destOrd="0" parTransId="{6E7EDC28-94D2-4C82-B6FC-83B66057E00E}" sibTransId="{B7526E3E-3301-4F0A-938D-B8AF178AA9C0}"/>
    <dgm:cxn modelId="{4D051AA5-DAA7-4BA8-B1F0-F0BFDD0EB06B}" srcId="{3A50010E-0E61-4FD0-8F52-5E15081E9B87}" destId="{B6103FF5-6AA1-4EEF-8290-2B0CB979D0D1}" srcOrd="0" destOrd="0" parTransId="{843E3177-930B-4700-BBB5-BD79370A747A}" sibTransId="{65E1C63C-0D85-4E2B-8EA6-FAE4974C1363}"/>
    <dgm:cxn modelId="{57C44F8A-507A-48A7-8521-85C16A4E1E6C}" type="presOf" srcId="{3A50010E-0E61-4FD0-8F52-5E15081E9B87}" destId="{2594F6A1-B4C1-40E7-AF26-DB344EAE1A1F}" srcOrd="0" destOrd="0" presId="urn:microsoft.com/office/officeart/2005/8/layout/lProcess3"/>
    <dgm:cxn modelId="{7BF0B5AA-DEFB-4F26-9231-1B72488DC3AA}" srcId="{B6103FF5-6AA1-4EEF-8290-2B0CB979D0D1}" destId="{1E327920-C83D-459C-A7A0-59C792B0CFC3}" srcOrd="0" destOrd="0" parTransId="{FAAA9475-2811-40D8-8A8C-B98A8F03E5FB}" sibTransId="{A9188C29-5833-47FB-B115-FC20070118D4}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46A579BC-8EBC-4471-A6BC-F0AB18FED9E4}" type="presOf" srcId="{77A9FBED-668F-424A-A645-F65F71B6753C}" destId="{214FE4CC-D47B-485F-B2D4-E34FA38CA755}" srcOrd="0" destOrd="0" presId="urn:microsoft.com/office/officeart/2005/8/layout/lProcess3"/>
    <dgm:cxn modelId="{0003D20F-63C9-496C-A0E9-6C001D425071}" srcId="{60D6FC56-6A5F-4116-8E07-ED774356089B}" destId="{77A9FBED-668F-424A-A645-F65F71B6753C}" srcOrd="1" destOrd="0" parTransId="{E1B8F2CF-FD65-49FC-BBCA-511B2CBF834A}" sibTransId="{907E1386-CF20-4646-994C-04EE11E7900D}"/>
    <dgm:cxn modelId="{F5BFDE5E-726F-48F1-9B67-F39B342797F9}" type="presOf" srcId="{C654BC1B-BB5B-4F58-986C-1B966CD54825}" destId="{A1B8D51E-0AF3-40D9-B5CD-3AAC49A83927}" srcOrd="0" destOrd="0" presId="urn:microsoft.com/office/officeart/2005/8/layout/lProcess3"/>
    <dgm:cxn modelId="{2F022708-CFE6-4035-A41F-3C116EC88772}" srcId="{3A50010E-0E61-4FD0-8F52-5E15081E9B87}" destId="{60D6FC56-6A5F-4116-8E07-ED774356089B}" srcOrd="1" destOrd="0" parTransId="{198E0F96-2BA3-404C-9D26-3C3BBD7B8063}" sibTransId="{9786335A-1338-4E40-9F8F-A8613862A2E6}"/>
    <dgm:cxn modelId="{39AB2FA7-CB26-4B8A-9346-649FB0A918F6}" type="presParOf" srcId="{2594F6A1-B4C1-40E7-AF26-DB344EAE1A1F}" destId="{62A3015B-44DB-44B1-AF37-A8EA3ACFE869}" srcOrd="0" destOrd="0" presId="urn:microsoft.com/office/officeart/2005/8/layout/lProcess3"/>
    <dgm:cxn modelId="{15E17E04-FC4E-4EF1-B4B9-54E9A827E8B0}" type="presParOf" srcId="{62A3015B-44DB-44B1-AF37-A8EA3ACFE869}" destId="{6DBB5314-87A4-4BD5-AEAD-06A0792C6AFA}" srcOrd="0" destOrd="0" presId="urn:microsoft.com/office/officeart/2005/8/layout/lProcess3"/>
    <dgm:cxn modelId="{FEE096CC-50B9-4DC1-83F2-DDD0EB3D527C}" type="presParOf" srcId="{62A3015B-44DB-44B1-AF37-A8EA3ACFE869}" destId="{F6F37027-7DAE-434C-AF25-5B73B14ADDC5}" srcOrd="1" destOrd="0" presId="urn:microsoft.com/office/officeart/2005/8/layout/lProcess3"/>
    <dgm:cxn modelId="{FF732E75-D79C-4C7E-B91C-6315ABA44E53}" type="presParOf" srcId="{62A3015B-44DB-44B1-AF37-A8EA3ACFE869}" destId="{320E37A9-AAE4-4260-932B-F57F00F88F3E}" srcOrd="2" destOrd="0" presId="urn:microsoft.com/office/officeart/2005/8/layout/lProcess3"/>
    <dgm:cxn modelId="{785DDC67-219B-40E8-950E-0E7A580A398E}" type="presParOf" srcId="{62A3015B-44DB-44B1-AF37-A8EA3ACFE869}" destId="{3DE96D2E-E128-4FE8-90A2-997D75CE3F2C}" srcOrd="3" destOrd="0" presId="urn:microsoft.com/office/officeart/2005/8/layout/lProcess3"/>
    <dgm:cxn modelId="{B9B919B7-D523-4CB2-AB8E-4122CA637237}" type="presParOf" srcId="{62A3015B-44DB-44B1-AF37-A8EA3ACFE869}" destId="{A1B8D51E-0AF3-40D9-B5CD-3AAC49A83927}" srcOrd="4" destOrd="0" presId="urn:microsoft.com/office/officeart/2005/8/layout/lProcess3"/>
    <dgm:cxn modelId="{2DB31026-469C-4B5C-976F-4A5CD2526FA4}" type="presParOf" srcId="{2594F6A1-B4C1-40E7-AF26-DB344EAE1A1F}" destId="{E3780067-2CF7-4D3C-A054-2C1965F80BA9}" srcOrd="1" destOrd="0" presId="urn:microsoft.com/office/officeart/2005/8/layout/lProcess3"/>
    <dgm:cxn modelId="{A8FA64FD-3746-46EF-AA66-D1FD64840971}" type="presParOf" srcId="{2594F6A1-B4C1-40E7-AF26-DB344EAE1A1F}" destId="{C2B7C2B7-FF59-451B-A1C3-6C6CE7E9FA66}" srcOrd="2" destOrd="0" presId="urn:microsoft.com/office/officeart/2005/8/layout/lProcess3"/>
    <dgm:cxn modelId="{7F9FFA66-BAAA-4F0A-806F-F65F404DD766}" type="presParOf" srcId="{C2B7C2B7-FF59-451B-A1C3-6C6CE7E9FA66}" destId="{787FA5A5-CF60-41CE-AABA-06B68BCDEDE9}" srcOrd="0" destOrd="0" presId="urn:microsoft.com/office/officeart/2005/8/layout/lProcess3"/>
    <dgm:cxn modelId="{F229B167-8882-4556-BF97-AB8DCE961325}" type="presParOf" srcId="{C2B7C2B7-FF59-451B-A1C3-6C6CE7E9FA66}" destId="{25098C55-EECB-4FEE-B160-A9A9B7F11BBC}" srcOrd="1" destOrd="0" presId="urn:microsoft.com/office/officeart/2005/8/layout/lProcess3"/>
    <dgm:cxn modelId="{22527064-A850-4987-90E9-C0C5C4D6481C}" type="presParOf" srcId="{C2B7C2B7-FF59-451B-A1C3-6C6CE7E9FA66}" destId="{3F8AE783-18DA-4227-8D47-F365A58A6EA2}" srcOrd="2" destOrd="0" presId="urn:microsoft.com/office/officeart/2005/8/layout/lProcess3"/>
    <dgm:cxn modelId="{9D144265-B49A-4DDA-A6E0-C1F0B7D9ADBB}" type="presParOf" srcId="{C2B7C2B7-FF59-451B-A1C3-6C6CE7E9FA66}" destId="{F4C7ED76-0196-4FD9-8CA8-E9A6176EB28D}" srcOrd="3" destOrd="0" presId="urn:microsoft.com/office/officeart/2005/8/layout/lProcess3"/>
    <dgm:cxn modelId="{C9F58965-FA5F-4295-82A2-58324D63C250}" type="presParOf" srcId="{C2B7C2B7-FF59-451B-A1C3-6C6CE7E9FA66}" destId="{214FE4CC-D47B-485F-B2D4-E34FA38CA755}" srcOrd="4" destOrd="0" presId="urn:microsoft.com/office/officeart/2005/8/layout/lProcess3"/>
    <dgm:cxn modelId="{881A9F34-DA19-4330-BF8D-C4ECFF2133FD}" type="presParOf" srcId="{2594F6A1-B4C1-40E7-AF26-DB344EAE1A1F}" destId="{934F2879-7B27-479F-A17A-0BF5116554AE}" srcOrd="3" destOrd="0" presId="urn:microsoft.com/office/officeart/2005/8/layout/lProcess3"/>
    <dgm:cxn modelId="{D6B57FBD-3E6D-4047-97CF-B434451C10DD}" type="presParOf" srcId="{2594F6A1-B4C1-40E7-AF26-DB344EAE1A1F}" destId="{30C02178-E2D0-4719-9617-D12F3E0CB209}" srcOrd="4" destOrd="0" presId="urn:microsoft.com/office/officeart/2005/8/layout/lProcess3"/>
    <dgm:cxn modelId="{2E6BD95D-608B-4858-9E59-1974FC76AC8F}" type="presParOf" srcId="{30C02178-E2D0-4719-9617-D12F3E0CB209}" destId="{152C88F1-E38A-4410-BAB9-1F3BB527C1FB}" srcOrd="0" destOrd="0" presId="urn:microsoft.com/office/officeart/2005/8/layout/lProcess3"/>
    <dgm:cxn modelId="{2F61DE2A-8E64-459E-BEE2-CD035F7969BD}" type="presParOf" srcId="{30C02178-E2D0-4719-9617-D12F3E0CB209}" destId="{0067FE5B-A537-4F70-A65A-4F95593EF9B8}" srcOrd="1" destOrd="0" presId="urn:microsoft.com/office/officeart/2005/8/layout/lProcess3"/>
    <dgm:cxn modelId="{5F8010D6-4CA9-4C1D-8518-E2DFCD9444F4}" type="presParOf" srcId="{30C02178-E2D0-4719-9617-D12F3E0CB209}" destId="{168EC42E-7F89-4F01-B2FE-7873CA5D1822}" srcOrd="2" destOrd="0" presId="urn:microsoft.com/office/officeart/2005/8/layout/lProcess3"/>
    <dgm:cxn modelId="{E0600C81-072E-47ED-B595-C5C5ACE91FA7}" type="presParOf" srcId="{30C02178-E2D0-4719-9617-D12F3E0CB209}" destId="{295A1D30-76C5-44DF-8753-0F0795B7A454}" srcOrd="3" destOrd="0" presId="urn:microsoft.com/office/officeart/2005/8/layout/lProcess3"/>
    <dgm:cxn modelId="{931E4DA4-9F78-428E-B0D6-77BB7DB673EC}" type="presParOf" srcId="{30C02178-E2D0-4719-9617-D12F3E0CB209}" destId="{E9B918E8-6B10-4144-BCD9-1CD9D63A73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hProcess10#1" loCatId="picture" qsTypeId="urn:microsoft.com/office/officeart/2005/8/quickstyle/simple5" qsCatId="simple" csTypeId="urn:microsoft.com/office/officeart/2005/8/colors/accent3_1" csCatId="accent3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8427EF01-B696-4BC8-874F-204DE4D4ADD3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A8556F84-6DAE-4AFC-9ED1-5ECAA22CA056}" type="pres">
      <dgm:prSet presAssocID="{D8063049-7493-41D4-B1CC-A03AC1B1AFDC}" presName="composite" presStyleCnt="0"/>
      <dgm:spPr/>
    </dgm:pt>
    <dgm:pt modelId="{CACD00BB-CEC5-406F-BEFE-D0AEE7F8E4A0}" type="pres">
      <dgm:prSet presAssocID="{D8063049-7493-41D4-B1CC-A03AC1B1AFDC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809B2B5D-DDEE-4319-B192-1EB062EDC605}" type="pres">
      <dgm:prSet presAssocID="{D8063049-7493-41D4-B1CC-A03AC1B1AFDC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2EF4E-8C8D-45F4-87CB-EF2E62911628}" type="pres">
      <dgm:prSet presAssocID="{FC0669D5-0C79-403E-9A37-22B82EF431F3}" presName="sibTrans" presStyleLbl="sibTrans2D1" presStyleIdx="0" presStyleCnt="5"/>
      <dgm:spPr/>
      <dgm:t>
        <a:bodyPr/>
        <a:lstStyle/>
        <a:p>
          <a:endParaRPr lang="pl-PL"/>
        </a:p>
      </dgm:t>
    </dgm:pt>
    <dgm:pt modelId="{0669B6F9-E34A-4487-A1BF-8C490EED528E}" type="pres">
      <dgm:prSet presAssocID="{FC0669D5-0C79-403E-9A37-22B82EF431F3}" presName="connTx" presStyleLbl="sibTrans2D1" presStyleIdx="0" presStyleCnt="5"/>
      <dgm:spPr/>
      <dgm:t>
        <a:bodyPr/>
        <a:lstStyle/>
        <a:p>
          <a:endParaRPr lang="pl-PL"/>
        </a:p>
      </dgm:t>
    </dgm:pt>
    <dgm:pt modelId="{4FECE255-2EF3-4797-9612-DC2398D8652B}" type="pres">
      <dgm:prSet presAssocID="{EDC471C4-26D6-4ABB-A2F2-0A4B2A2468B3}" presName="composite" presStyleCnt="0"/>
      <dgm:spPr/>
    </dgm:pt>
    <dgm:pt modelId="{A96F9D96-DEC8-4E3D-8449-012B684E6066}" type="pres">
      <dgm:prSet presAssocID="{EDC471C4-26D6-4ABB-A2F2-0A4B2A2468B3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FF3424CF-091E-4F47-856C-10DDF74BF40A}" type="pres">
      <dgm:prSet presAssocID="{EDC471C4-26D6-4ABB-A2F2-0A4B2A2468B3}" presName="tx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5B1E0B-DD80-4338-A769-B78E2BA08604}" type="pres">
      <dgm:prSet presAssocID="{F86B6B0B-3A18-4A98-AA8E-AD60E92A46FC}" presName="sibTrans" presStyleLbl="sibTrans2D1" presStyleIdx="1" presStyleCnt="5"/>
      <dgm:spPr/>
      <dgm:t>
        <a:bodyPr/>
        <a:lstStyle/>
        <a:p>
          <a:endParaRPr lang="pl-PL"/>
        </a:p>
      </dgm:t>
    </dgm:pt>
    <dgm:pt modelId="{D0238B84-6206-42EE-876E-38322C3EE043}" type="pres">
      <dgm:prSet presAssocID="{F86B6B0B-3A18-4A98-AA8E-AD60E92A46FC}" presName="connTx" presStyleLbl="sibTrans2D1" presStyleIdx="1" presStyleCnt="5"/>
      <dgm:spPr/>
      <dgm:t>
        <a:bodyPr/>
        <a:lstStyle/>
        <a:p>
          <a:endParaRPr lang="pl-PL"/>
        </a:p>
      </dgm:t>
    </dgm:pt>
    <dgm:pt modelId="{8927E4AB-C534-4743-9794-E046B9511687}" type="pres">
      <dgm:prSet presAssocID="{2272E22D-0414-47B6-B861-2A354CA76915}" presName="composite" presStyleCnt="0"/>
      <dgm:spPr/>
    </dgm:pt>
    <dgm:pt modelId="{1F968597-4750-4384-B240-F268D4856128}" type="pres">
      <dgm:prSet presAssocID="{2272E22D-0414-47B6-B861-2A354CA76915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2653873B-E355-4C84-A729-174DFACF9A0F}" type="pres">
      <dgm:prSet presAssocID="{2272E22D-0414-47B6-B861-2A354CA76915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84796C-DF7C-4A37-B5CA-25B48A1DF2C8}" type="pres">
      <dgm:prSet presAssocID="{3FFEB8F4-F76F-4A14-9E8D-6329C03DB0FD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2DE1A86-D954-4017-9981-03106A0736EA}" type="pres">
      <dgm:prSet presAssocID="{3FFEB8F4-F76F-4A14-9E8D-6329C03DB0FD}" presName="connTx" presStyleLbl="sibTrans2D1" presStyleIdx="2" presStyleCnt="5"/>
      <dgm:spPr/>
      <dgm:t>
        <a:bodyPr/>
        <a:lstStyle/>
        <a:p>
          <a:endParaRPr lang="pl-PL"/>
        </a:p>
      </dgm:t>
    </dgm:pt>
    <dgm:pt modelId="{4F26532C-6BB2-4232-904A-9A3372A81816}" type="pres">
      <dgm:prSet presAssocID="{10F0BCA8-E511-4366-A71A-BC7B3C73FA8B}" presName="composite" presStyleCnt="0"/>
      <dgm:spPr/>
    </dgm:pt>
    <dgm:pt modelId="{7B952A7D-DD10-4B36-8F0F-D42D04ED8D5B}" type="pres">
      <dgm:prSet presAssocID="{10F0BCA8-E511-4366-A71A-BC7B3C73FA8B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D140297E-02F4-4BDF-866D-63FFA256D49D}" type="pres">
      <dgm:prSet presAssocID="{10F0BCA8-E511-4366-A71A-BC7B3C73FA8B}" presName="tx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5F347-E00C-492A-8363-68D9366B1804}" type="pres">
      <dgm:prSet presAssocID="{280894DA-21F6-4438-A26C-8425B6B388FB}" presName="sibTrans" presStyleLbl="sibTrans2D1" presStyleIdx="3" presStyleCnt="5"/>
      <dgm:spPr/>
      <dgm:t>
        <a:bodyPr/>
        <a:lstStyle/>
        <a:p>
          <a:endParaRPr lang="pl-PL"/>
        </a:p>
      </dgm:t>
    </dgm:pt>
    <dgm:pt modelId="{2D7A21A3-71C0-4726-B9DA-2AF4F493DB6F}" type="pres">
      <dgm:prSet presAssocID="{280894DA-21F6-4438-A26C-8425B6B388FB}" presName="connTx" presStyleLbl="sibTrans2D1" presStyleIdx="3" presStyleCnt="5"/>
      <dgm:spPr/>
      <dgm:t>
        <a:bodyPr/>
        <a:lstStyle/>
        <a:p>
          <a:endParaRPr lang="pl-PL"/>
        </a:p>
      </dgm:t>
    </dgm:pt>
    <dgm:pt modelId="{579898A5-9819-43EE-87FA-A506566759D7}" type="pres">
      <dgm:prSet presAssocID="{F893FA8B-B776-4162-A91B-B82610C26CE4}" presName="composite" presStyleCnt="0"/>
      <dgm:spPr/>
    </dgm:pt>
    <dgm:pt modelId="{EB5C9A55-E0D0-47FA-9C66-7A50F9422DA4}" type="pres">
      <dgm:prSet presAssocID="{F893FA8B-B776-4162-A91B-B82610C26CE4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05B7E0AA-6217-4DC8-96C7-82797C2BFE80}" type="pres">
      <dgm:prSet presAssocID="{F893FA8B-B776-4162-A91B-B82610C26CE4}" presName="tx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F7C186-81B1-464A-9A2C-B591A0634EC3}" type="pres">
      <dgm:prSet presAssocID="{70460CDA-86E6-43F1-92F3-635305F86151}" presName="sibTrans" presStyleLbl="sibTrans2D1" presStyleIdx="4" presStyleCnt="5"/>
      <dgm:spPr/>
      <dgm:t>
        <a:bodyPr/>
        <a:lstStyle/>
        <a:p>
          <a:endParaRPr lang="pl-PL"/>
        </a:p>
      </dgm:t>
    </dgm:pt>
    <dgm:pt modelId="{F578F349-6343-4D5E-BA6B-E83C704DB51A}" type="pres">
      <dgm:prSet presAssocID="{70460CDA-86E6-43F1-92F3-635305F86151}" presName="connTx" presStyleLbl="sibTrans2D1" presStyleIdx="4" presStyleCnt="5"/>
      <dgm:spPr/>
      <dgm:t>
        <a:bodyPr/>
        <a:lstStyle/>
        <a:p>
          <a:endParaRPr lang="pl-PL"/>
        </a:p>
      </dgm:t>
    </dgm:pt>
    <dgm:pt modelId="{AB67F31B-9EBD-4411-8C35-ABD2869C47EE}" type="pres">
      <dgm:prSet presAssocID="{35C7B276-D57D-4FF4-8F0C-B99055EA1493}" presName="composite" presStyleCnt="0"/>
      <dgm:spPr/>
    </dgm:pt>
    <dgm:pt modelId="{8954368F-F3A0-4BFB-8F61-68C0E062BA0E}" type="pres">
      <dgm:prSet presAssocID="{35C7B276-D57D-4FF4-8F0C-B99055EA1493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  <dgm:pt modelId="{FE5F14AD-8129-48F1-A0F7-BCB64313CDB5}" type="pres">
      <dgm:prSet presAssocID="{35C7B276-D57D-4FF4-8F0C-B99055EA1493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64CB88-0CE7-4B1A-B9A7-83434DFACDE1}" type="presOf" srcId="{EDC471C4-26D6-4ABB-A2F2-0A4B2A2468B3}" destId="{FF3424CF-091E-4F47-856C-10DDF74BF40A}" srcOrd="0" destOrd="0" presId="urn:microsoft.com/office/officeart/2005/8/layout/hProcess10#1"/>
    <dgm:cxn modelId="{46BC3189-5D4C-466D-AF25-AC1F90AFE120}" type="presOf" srcId="{280894DA-21F6-4438-A26C-8425B6B388FB}" destId="{4335F347-E00C-492A-8363-68D9366B1804}" srcOrd="0" destOrd="0" presId="urn:microsoft.com/office/officeart/2005/8/layout/hProcess10#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37E2CB8E-CD65-4615-AB96-B92CC492D2FD}" type="presOf" srcId="{35C7B276-D57D-4FF4-8F0C-B99055EA1493}" destId="{FE5F14AD-8129-48F1-A0F7-BCB64313CDB5}" srcOrd="0" destOrd="0" presId="urn:microsoft.com/office/officeart/2005/8/layout/hProcess10#1"/>
    <dgm:cxn modelId="{0F77154B-5CE0-44E1-9F19-CFB6C228656F}" type="presOf" srcId="{10F0BCA8-E511-4366-A71A-BC7B3C73FA8B}" destId="{D140297E-02F4-4BDF-866D-63FFA256D49D}" srcOrd="0" destOrd="0" presId="urn:microsoft.com/office/officeart/2005/8/layout/hProcess10#1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38A22B03-23EE-4401-8226-2031880FFED7}" type="presOf" srcId="{FC0669D5-0C79-403E-9A37-22B82EF431F3}" destId="{0669B6F9-E34A-4487-A1BF-8C490EED528E}" srcOrd="1" destOrd="0" presId="urn:microsoft.com/office/officeart/2005/8/layout/hProcess10#1"/>
    <dgm:cxn modelId="{C713C76E-E978-4AF2-9A4B-8112DEDC9D2A}" type="presOf" srcId="{F86B6B0B-3A18-4A98-AA8E-AD60E92A46FC}" destId="{105B1E0B-DD80-4338-A769-B78E2BA08604}" srcOrd="0" destOrd="0" presId="urn:microsoft.com/office/officeart/2005/8/layout/hProcess10#1"/>
    <dgm:cxn modelId="{2C1A8054-4001-4011-8CE1-D155AEF5A91F}" type="presOf" srcId="{280894DA-21F6-4438-A26C-8425B6B388FB}" destId="{2D7A21A3-71C0-4726-B9DA-2AF4F493DB6F}" srcOrd="1" destOrd="0" presId="urn:microsoft.com/office/officeart/2005/8/layout/hProcess10#1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0544C6F8-048C-41FE-9515-371CF1C28966}" type="presOf" srcId="{2272E22D-0414-47B6-B861-2A354CA76915}" destId="{2653873B-E355-4C84-A729-174DFACF9A0F}" srcOrd="0" destOrd="0" presId="urn:microsoft.com/office/officeart/2005/8/layout/hProcess10#1"/>
    <dgm:cxn modelId="{E2C5792E-0672-4344-A500-815199486CBC}" type="presOf" srcId="{3E98D307-BFAA-4D97-9DC9-EE6AB3EA965A}" destId="{8427EF01-B696-4BC8-874F-204DE4D4ADD3}" srcOrd="0" destOrd="0" presId="urn:microsoft.com/office/officeart/2005/8/layout/hProcess10#1"/>
    <dgm:cxn modelId="{BDA7D839-F13E-4E03-A846-24CDD175479B}" type="presOf" srcId="{D8063049-7493-41D4-B1CC-A03AC1B1AFDC}" destId="{809B2B5D-DDEE-4319-B192-1EB062EDC605}" srcOrd="0" destOrd="0" presId="urn:microsoft.com/office/officeart/2005/8/layout/hProcess10#1"/>
    <dgm:cxn modelId="{80E8E240-7A11-4406-9346-A12AE7C32B87}" type="presOf" srcId="{3FFEB8F4-F76F-4A14-9E8D-6329C03DB0FD}" destId="{52DE1A86-D954-4017-9981-03106A0736EA}" srcOrd="1" destOrd="0" presId="urn:microsoft.com/office/officeart/2005/8/layout/hProcess10#1"/>
    <dgm:cxn modelId="{9CBF4DF0-D126-4A7B-B420-887273CAB368}" type="presOf" srcId="{F893FA8B-B776-4162-A91B-B82610C26CE4}" destId="{05B7E0AA-6217-4DC8-96C7-82797C2BFE80}" srcOrd="0" destOrd="0" presId="urn:microsoft.com/office/officeart/2005/8/layout/hProcess10#1"/>
    <dgm:cxn modelId="{5F85B848-BD2D-478A-92B6-335AAFF393F4}" type="presOf" srcId="{70460CDA-86E6-43F1-92F3-635305F86151}" destId="{F578F349-6343-4D5E-BA6B-E83C704DB51A}" srcOrd="1" destOrd="0" presId="urn:microsoft.com/office/officeart/2005/8/layout/hProcess10#1"/>
    <dgm:cxn modelId="{B53C01F5-2184-42AD-B727-6515A6A8A844}" type="presOf" srcId="{3FFEB8F4-F76F-4A14-9E8D-6329C03DB0FD}" destId="{0E84796C-DF7C-4A37-B5CA-25B48A1DF2C8}" srcOrd="0" destOrd="0" presId="urn:microsoft.com/office/officeart/2005/8/layout/hProcess10#1"/>
    <dgm:cxn modelId="{86F373DC-886E-4256-A33A-85CF9C581C84}" type="presOf" srcId="{FC0669D5-0C79-403E-9A37-22B82EF431F3}" destId="{4702EF4E-8C8D-45F4-87CB-EF2E62911628}" srcOrd="0" destOrd="0" presId="urn:microsoft.com/office/officeart/2005/8/layout/hProcess10#1"/>
    <dgm:cxn modelId="{8179E3A8-1B95-4683-9859-4A9008C7D5A2}" type="presOf" srcId="{70460CDA-86E6-43F1-92F3-635305F86151}" destId="{9CF7C186-81B1-464A-9A2C-B591A0634EC3}" srcOrd="0" destOrd="0" presId="urn:microsoft.com/office/officeart/2005/8/layout/hProcess10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AE7A1F3E-189C-47DD-9DE2-2FF8B02FAD6F}" type="presOf" srcId="{F86B6B0B-3A18-4A98-AA8E-AD60E92A46FC}" destId="{D0238B84-6206-42EE-876E-38322C3EE043}" srcOrd="1" destOrd="0" presId="urn:microsoft.com/office/officeart/2005/8/layout/hProcess10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21D30A4D-1456-4D2E-A662-4099AB395FF1}" type="presParOf" srcId="{8427EF01-B696-4BC8-874F-204DE4D4ADD3}" destId="{A8556F84-6DAE-4AFC-9ED1-5ECAA22CA056}" srcOrd="0" destOrd="0" presId="urn:microsoft.com/office/officeart/2005/8/layout/hProcess10#1"/>
    <dgm:cxn modelId="{84105CDE-85ED-4C40-8C29-DF554C5976DF}" type="presParOf" srcId="{A8556F84-6DAE-4AFC-9ED1-5ECAA22CA056}" destId="{CACD00BB-CEC5-406F-BEFE-D0AEE7F8E4A0}" srcOrd="0" destOrd="0" presId="urn:microsoft.com/office/officeart/2005/8/layout/hProcess10#1"/>
    <dgm:cxn modelId="{684DD155-EAF6-481B-9ED0-C90ADB12C128}" type="presParOf" srcId="{A8556F84-6DAE-4AFC-9ED1-5ECAA22CA056}" destId="{809B2B5D-DDEE-4319-B192-1EB062EDC605}" srcOrd="1" destOrd="0" presId="urn:microsoft.com/office/officeart/2005/8/layout/hProcess10#1"/>
    <dgm:cxn modelId="{0B7C84BF-B401-461F-B3AC-CB7A24A8F000}" type="presParOf" srcId="{8427EF01-B696-4BC8-874F-204DE4D4ADD3}" destId="{4702EF4E-8C8D-45F4-87CB-EF2E62911628}" srcOrd="1" destOrd="0" presId="urn:microsoft.com/office/officeart/2005/8/layout/hProcess10#1"/>
    <dgm:cxn modelId="{5A653FF0-4D5B-411B-A065-36093E2708D3}" type="presParOf" srcId="{4702EF4E-8C8D-45F4-87CB-EF2E62911628}" destId="{0669B6F9-E34A-4487-A1BF-8C490EED528E}" srcOrd="0" destOrd="0" presId="urn:microsoft.com/office/officeart/2005/8/layout/hProcess10#1"/>
    <dgm:cxn modelId="{70442719-23D1-46A0-8762-C3719B3A9B5F}" type="presParOf" srcId="{8427EF01-B696-4BC8-874F-204DE4D4ADD3}" destId="{4FECE255-2EF3-4797-9612-DC2398D8652B}" srcOrd="2" destOrd="0" presId="urn:microsoft.com/office/officeart/2005/8/layout/hProcess10#1"/>
    <dgm:cxn modelId="{7337CF8B-FB04-4FA4-BD6F-A7E080B35E39}" type="presParOf" srcId="{4FECE255-2EF3-4797-9612-DC2398D8652B}" destId="{A96F9D96-DEC8-4E3D-8449-012B684E6066}" srcOrd="0" destOrd="0" presId="urn:microsoft.com/office/officeart/2005/8/layout/hProcess10#1"/>
    <dgm:cxn modelId="{C591D2C1-1DC1-4A7E-AB6C-79FF481FA06B}" type="presParOf" srcId="{4FECE255-2EF3-4797-9612-DC2398D8652B}" destId="{FF3424CF-091E-4F47-856C-10DDF74BF40A}" srcOrd="1" destOrd="0" presId="urn:microsoft.com/office/officeart/2005/8/layout/hProcess10#1"/>
    <dgm:cxn modelId="{C1690EE1-DA26-4ECD-93B2-761E0C0DEE62}" type="presParOf" srcId="{8427EF01-B696-4BC8-874F-204DE4D4ADD3}" destId="{105B1E0B-DD80-4338-A769-B78E2BA08604}" srcOrd="3" destOrd="0" presId="urn:microsoft.com/office/officeart/2005/8/layout/hProcess10#1"/>
    <dgm:cxn modelId="{3259A032-28E8-4AFA-87BC-6DA82022EF94}" type="presParOf" srcId="{105B1E0B-DD80-4338-A769-B78E2BA08604}" destId="{D0238B84-6206-42EE-876E-38322C3EE043}" srcOrd="0" destOrd="0" presId="urn:microsoft.com/office/officeart/2005/8/layout/hProcess10#1"/>
    <dgm:cxn modelId="{459B5F0E-70BC-4A30-B3CF-995916447B15}" type="presParOf" srcId="{8427EF01-B696-4BC8-874F-204DE4D4ADD3}" destId="{8927E4AB-C534-4743-9794-E046B9511687}" srcOrd="4" destOrd="0" presId="urn:microsoft.com/office/officeart/2005/8/layout/hProcess10#1"/>
    <dgm:cxn modelId="{0126EC74-1413-4A07-8729-BC49214BC1EA}" type="presParOf" srcId="{8927E4AB-C534-4743-9794-E046B9511687}" destId="{1F968597-4750-4384-B240-F268D4856128}" srcOrd="0" destOrd="0" presId="urn:microsoft.com/office/officeart/2005/8/layout/hProcess10#1"/>
    <dgm:cxn modelId="{21B085BE-22FA-42BA-9BB4-2374BFAFC3A5}" type="presParOf" srcId="{8927E4AB-C534-4743-9794-E046B9511687}" destId="{2653873B-E355-4C84-A729-174DFACF9A0F}" srcOrd="1" destOrd="0" presId="urn:microsoft.com/office/officeart/2005/8/layout/hProcess10#1"/>
    <dgm:cxn modelId="{994C3C0B-C4FE-4C75-B2EC-45BA2A566BA9}" type="presParOf" srcId="{8427EF01-B696-4BC8-874F-204DE4D4ADD3}" destId="{0E84796C-DF7C-4A37-B5CA-25B48A1DF2C8}" srcOrd="5" destOrd="0" presId="urn:microsoft.com/office/officeart/2005/8/layout/hProcess10#1"/>
    <dgm:cxn modelId="{D1357357-E238-40E8-B6A5-932EC4CB0901}" type="presParOf" srcId="{0E84796C-DF7C-4A37-B5CA-25B48A1DF2C8}" destId="{52DE1A86-D954-4017-9981-03106A0736EA}" srcOrd="0" destOrd="0" presId="urn:microsoft.com/office/officeart/2005/8/layout/hProcess10#1"/>
    <dgm:cxn modelId="{CF976B38-C799-4769-9F8D-6F9F90D64CEA}" type="presParOf" srcId="{8427EF01-B696-4BC8-874F-204DE4D4ADD3}" destId="{4F26532C-6BB2-4232-904A-9A3372A81816}" srcOrd="6" destOrd="0" presId="urn:microsoft.com/office/officeart/2005/8/layout/hProcess10#1"/>
    <dgm:cxn modelId="{A4A2F943-E61C-4667-ACBC-C284FB30BF52}" type="presParOf" srcId="{4F26532C-6BB2-4232-904A-9A3372A81816}" destId="{7B952A7D-DD10-4B36-8F0F-D42D04ED8D5B}" srcOrd="0" destOrd="0" presId="urn:microsoft.com/office/officeart/2005/8/layout/hProcess10#1"/>
    <dgm:cxn modelId="{5ABD79D2-2890-4F27-AC52-A1C8E81E981A}" type="presParOf" srcId="{4F26532C-6BB2-4232-904A-9A3372A81816}" destId="{D140297E-02F4-4BDF-866D-63FFA256D49D}" srcOrd="1" destOrd="0" presId="urn:microsoft.com/office/officeart/2005/8/layout/hProcess10#1"/>
    <dgm:cxn modelId="{B7791373-EE61-488A-8A75-3DF6F7F0595B}" type="presParOf" srcId="{8427EF01-B696-4BC8-874F-204DE4D4ADD3}" destId="{4335F347-E00C-492A-8363-68D9366B1804}" srcOrd="7" destOrd="0" presId="urn:microsoft.com/office/officeart/2005/8/layout/hProcess10#1"/>
    <dgm:cxn modelId="{2FB3F620-984A-4C17-AC97-0675133BE1FB}" type="presParOf" srcId="{4335F347-E00C-492A-8363-68D9366B1804}" destId="{2D7A21A3-71C0-4726-B9DA-2AF4F493DB6F}" srcOrd="0" destOrd="0" presId="urn:microsoft.com/office/officeart/2005/8/layout/hProcess10#1"/>
    <dgm:cxn modelId="{5090D1B8-ABA3-43DA-AD0C-29588F85F6C6}" type="presParOf" srcId="{8427EF01-B696-4BC8-874F-204DE4D4ADD3}" destId="{579898A5-9819-43EE-87FA-A506566759D7}" srcOrd="8" destOrd="0" presId="urn:microsoft.com/office/officeart/2005/8/layout/hProcess10#1"/>
    <dgm:cxn modelId="{7C498218-3BBA-4971-B449-1987C55A90F7}" type="presParOf" srcId="{579898A5-9819-43EE-87FA-A506566759D7}" destId="{EB5C9A55-E0D0-47FA-9C66-7A50F9422DA4}" srcOrd="0" destOrd="0" presId="urn:microsoft.com/office/officeart/2005/8/layout/hProcess10#1"/>
    <dgm:cxn modelId="{8FDFE710-8EDB-4B9B-964A-4CF0A72EEACF}" type="presParOf" srcId="{579898A5-9819-43EE-87FA-A506566759D7}" destId="{05B7E0AA-6217-4DC8-96C7-82797C2BFE80}" srcOrd="1" destOrd="0" presId="urn:microsoft.com/office/officeart/2005/8/layout/hProcess10#1"/>
    <dgm:cxn modelId="{F8D2D47B-4758-41A1-B734-F0F8EC57B317}" type="presParOf" srcId="{8427EF01-B696-4BC8-874F-204DE4D4ADD3}" destId="{9CF7C186-81B1-464A-9A2C-B591A0634EC3}" srcOrd="9" destOrd="0" presId="urn:microsoft.com/office/officeart/2005/8/layout/hProcess10#1"/>
    <dgm:cxn modelId="{AE93C619-0D90-4636-9ACF-B972D5434F33}" type="presParOf" srcId="{9CF7C186-81B1-464A-9A2C-B591A0634EC3}" destId="{F578F349-6343-4D5E-BA6B-E83C704DB51A}" srcOrd="0" destOrd="0" presId="urn:microsoft.com/office/officeart/2005/8/layout/hProcess10#1"/>
    <dgm:cxn modelId="{80EF086A-E347-4307-A1B7-A8572DDFF728}" type="presParOf" srcId="{8427EF01-B696-4BC8-874F-204DE4D4ADD3}" destId="{AB67F31B-9EBD-4411-8C35-ABD2869C47EE}" srcOrd="10" destOrd="0" presId="urn:microsoft.com/office/officeart/2005/8/layout/hProcess10#1"/>
    <dgm:cxn modelId="{F3A9A138-4EE8-4CF3-9F4D-6A9F82DA4C1D}" type="presParOf" srcId="{AB67F31B-9EBD-4411-8C35-ABD2869C47EE}" destId="{8954368F-F3A0-4BFB-8F61-68C0E062BA0E}" srcOrd="0" destOrd="0" presId="urn:microsoft.com/office/officeart/2005/8/layout/hProcess10#1"/>
    <dgm:cxn modelId="{512F9C8C-AC43-4A6F-8CC6-FFEC823441D9}" type="presParOf" srcId="{AB67F31B-9EBD-4411-8C35-ABD2869C47EE}" destId="{FE5F14AD-8129-48F1-A0F7-BCB64313CDB5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D4FA9-06BE-48A5-ADDD-38CE780C1DF0}">
      <dsp:nvSpPr>
        <dsp:cNvPr id="0" name=""/>
        <dsp:cNvSpPr/>
      </dsp:nvSpPr>
      <dsp:spPr>
        <a:xfrm>
          <a:off x="6865" y="367282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/>
            <a:t>Informacje 1h</a:t>
          </a:r>
        </a:p>
      </dsp:txBody>
      <dsp:txXfrm>
        <a:off x="6865" y="367282"/>
        <a:ext cx="3522259" cy="1408903"/>
      </dsp:txXfrm>
    </dsp:sp>
    <dsp:sp modelId="{42DAB3C9-0BBC-4460-B538-5E77411E4E4F}">
      <dsp:nvSpPr>
        <dsp:cNvPr id="0" name=""/>
        <dsp:cNvSpPr/>
      </dsp:nvSpPr>
      <dsp:spPr>
        <a:xfrm>
          <a:off x="3071231" y="48703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Zapoznanie klasy z tematyką WQ.</a:t>
          </a:r>
        </a:p>
      </dsp:txBody>
      <dsp:txXfrm>
        <a:off x="3071231" y="487039"/>
        <a:ext cx="2923475" cy="1169390"/>
      </dsp:txXfrm>
    </dsp:sp>
    <dsp:sp modelId="{26CC949B-D5DD-477A-A05F-56337D095340}">
      <dsp:nvSpPr>
        <dsp:cNvPr id="0" name=""/>
        <dsp:cNvSpPr/>
      </dsp:nvSpPr>
      <dsp:spPr>
        <a:xfrm>
          <a:off x="5585420" y="48703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Wstęp do historii i budowy aparatów oraz wskazanie źródeł wiedzy.</a:t>
          </a:r>
        </a:p>
      </dsp:txBody>
      <dsp:txXfrm>
        <a:off x="5585420" y="487039"/>
        <a:ext cx="2923475" cy="1169390"/>
      </dsp:txXfrm>
    </dsp:sp>
    <dsp:sp modelId="{D30250A1-40FF-4EA8-9F92-1BBABE30C0EF}">
      <dsp:nvSpPr>
        <dsp:cNvPr id="0" name=""/>
        <dsp:cNvSpPr/>
      </dsp:nvSpPr>
      <dsp:spPr>
        <a:xfrm>
          <a:off x="6865" y="1973433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/>
            <a:t>Organizacja</a:t>
          </a:r>
          <a:br>
            <a:rPr lang="pl-PL" sz="4100" kern="1200" dirty="0"/>
          </a:br>
          <a:r>
            <a:rPr lang="pl-PL" sz="4100" kern="1200" dirty="0"/>
            <a:t>2h</a:t>
          </a:r>
        </a:p>
      </dsp:txBody>
      <dsp:txXfrm>
        <a:off x="6865" y="1973433"/>
        <a:ext cx="3522259" cy="1408903"/>
      </dsp:txXfrm>
    </dsp:sp>
    <dsp:sp modelId="{60897770-81E3-4A82-98A4-535A4C1A8E3E}">
      <dsp:nvSpPr>
        <dsp:cNvPr id="0" name=""/>
        <dsp:cNvSpPr/>
      </dsp:nvSpPr>
      <dsp:spPr>
        <a:xfrm>
          <a:off x="3071231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Podzielenie klasy na 3 grupy. Każda z opracuje jeden z zadanych tematów w formie prezentacji.</a:t>
          </a:r>
        </a:p>
      </dsp:txBody>
      <dsp:txXfrm>
        <a:off x="3071231" y="2093189"/>
        <a:ext cx="2923475" cy="1169390"/>
      </dsp:txXfrm>
    </dsp:sp>
    <dsp:sp modelId="{24D1B3B4-4BA3-4C35-9447-28A60D9D5BC7}">
      <dsp:nvSpPr>
        <dsp:cNvPr id="0" name=""/>
        <dsp:cNvSpPr/>
      </dsp:nvSpPr>
      <dsp:spPr>
        <a:xfrm>
          <a:off x="5585420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Omówienie z grupami przydzielonego im tematu.</a:t>
          </a:r>
        </a:p>
      </dsp:txBody>
      <dsp:txXfrm>
        <a:off x="5585420" y="2093189"/>
        <a:ext cx="2923475" cy="1169390"/>
      </dsp:txXfrm>
    </dsp:sp>
    <dsp:sp modelId="{2526A356-4A5C-4092-B83B-F3443FBD69A9}">
      <dsp:nvSpPr>
        <dsp:cNvPr id="0" name=""/>
        <dsp:cNvSpPr/>
      </dsp:nvSpPr>
      <dsp:spPr>
        <a:xfrm>
          <a:off x="8099608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Podział pracy w ramach grupy. Część pracy uczniowie wykonają samodzielnie a część współpracując.</a:t>
          </a:r>
        </a:p>
      </dsp:txBody>
      <dsp:txXfrm>
        <a:off x="8099608" y="2093189"/>
        <a:ext cx="2923475" cy="1169390"/>
      </dsp:txXfrm>
    </dsp:sp>
    <dsp:sp modelId="{F89AABDF-A27B-46AE-90AC-AA9F407AA31B}">
      <dsp:nvSpPr>
        <dsp:cNvPr id="0" name=""/>
        <dsp:cNvSpPr/>
      </dsp:nvSpPr>
      <dsp:spPr>
        <a:xfrm>
          <a:off x="6865" y="3579583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/>
            <a:t>Informacje  1h</a:t>
          </a:r>
        </a:p>
      </dsp:txBody>
      <dsp:txXfrm>
        <a:off x="6865" y="3579583"/>
        <a:ext cx="3522259" cy="1408903"/>
      </dsp:txXfrm>
    </dsp:sp>
    <dsp:sp modelId="{3028FA9D-C9DC-4485-A13E-304EFEBFF20A}">
      <dsp:nvSpPr>
        <dsp:cNvPr id="0" name=""/>
        <dsp:cNvSpPr/>
      </dsp:nvSpPr>
      <dsp:spPr>
        <a:xfrm>
          <a:off x="3071231" y="3699340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 oparciu o wcześniej uzyskanie informacje członkowie grupy pracując indywidualnie pozyskują materiały niezbędne do przygotowania prezentacji.</a:t>
          </a:r>
        </a:p>
      </dsp:txBody>
      <dsp:txXfrm>
        <a:off x="3071231" y="3699340"/>
        <a:ext cx="2923475" cy="11693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books.org/wiki/Fotografia/Budowa_aparatu_fotograficznego" TargetMode="External"/><Relationship Id="rId3" Type="http://schemas.openxmlformats.org/officeDocument/2006/relationships/hyperlink" Target="https://fotografiadlaciekawych.pl/index.php/2017/06/06/jak-dziala-aparat-fotograficzny/" TargetMode="External"/><Relationship Id="rId7" Type="http://schemas.openxmlformats.org/officeDocument/2006/relationships/hyperlink" Target="http://inter-foto.eu/?p=132" TargetMode="External"/><Relationship Id="rId12" Type="http://schemas.openxmlformats.org/officeDocument/2006/relationships/hyperlink" Target="https://drukujwspomnienia.pl/blog/okiem_amatora_czym_jest_cyfrak" TargetMode="External"/><Relationship Id="rId2" Type="http://schemas.openxmlformats.org/officeDocument/2006/relationships/hyperlink" Target="https://fotoblogia.pl/9279,jak-dziala-klasyczny-aparat-fotograficz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rFPLI13_Rs" TargetMode="External"/><Relationship Id="rId11" Type="http://schemas.openxmlformats.org/officeDocument/2006/relationships/hyperlink" Target="https://fotoblogia.pl/6098,poradnik-dla-poczatkujacych-korzystanie-z-przeslony-i-glebi-ostrosci" TargetMode="External"/><Relationship Id="rId5" Type="http://schemas.openxmlformats.org/officeDocument/2006/relationships/hyperlink" Target="https://www.focus.pl/artykul/historia-fotografii-od-pierwszego-zdjecia-po-zdjecia-z-kosmosu-jak-rozwijala-sie-historia-zdjec?page=2" TargetMode="External"/><Relationship Id="rId10" Type="http://schemas.openxmlformats.org/officeDocument/2006/relationships/hyperlink" Target="https://fotojoker.pl/blog/historia-aparatow-fotograficznych-na-przestrzeni-wiekow/" TargetMode="External"/><Relationship Id="rId4" Type="http://schemas.openxmlformats.org/officeDocument/2006/relationships/hyperlink" Target="https://shopa.eu/blog/2018/02/12/historia-upadku-firmy-kodak/" TargetMode="External"/><Relationship Id="rId9" Type="http://schemas.openxmlformats.org/officeDocument/2006/relationships/hyperlink" Target="http://szkola.interklasa.pl/zs3choszczno/budowa_aparatu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biektyw aparatu">
            <a:extLst>
              <a:ext uri="{FF2B5EF4-FFF2-40B4-BE49-F238E27FC236}">
                <a16:creationId xmlns:a16="http://schemas.microsoft.com/office/drawing/2014/main" xmlns="" id="{F0C2BE22-7810-418E-ACDB-46EE1AEC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659" b="1007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aparatu małoobrazkowego do aparatu cyfrowego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 I ZASADA DZIAŁANIA APARATU FOTOGRAFICZNEGO</a:t>
            </a:r>
            <a:endParaRPr lang="pl-PL" sz="18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Wprowadzenie do zagadnienia WQ</a:t>
            </a:r>
          </a:p>
        </p:txBody>
      </p:sp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7A4CA679-3546-4E14-8FB8-F57168C3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xmlns="" id="{44D16E90-7C64-4C04-A50A-B866A1A9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xmlns="" id="{DBE4DD59-5AA2-46C6-B6A8-9B4C62D19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xmlns="" id="{160CE81C-67DC-489E-BFFB-877C80B85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istoria fotografii: od pierwszego zdjęcia po zdjęcia z kosmosu. Jak rozwijała się historia zdjęć? (fot. Getty Images)">
            <a:extLst>
              <a:ext uri="{FF2B5EF4-FFF2-40B4-BE49-F238E27FC236}">
                <a16:creationId xmlns:a16="http://schemas.microsoft.com/office/drawing/2014/main" xmlns="" id="{E37EF6C7-F62A-47FF-A95B-C8E036BE9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3" r="-3" b="-3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Dziś, kiedy aparat fotograficzny większość z nas ma zawsze pod ręką, fotografia powoli przestaje być już postrzegana jako elitarna sztuka utrwalania świata. Kiedyś wyglądało to zupełnie inaczej. Wystarczy powiedzieć, że jedne z pierwszych zdjęć można było wywołać wyłącznie w jednym egzemplarzu, a ludzie zachwycali się ich przedrukami wykonanymi za pomocą drzeworytów. Historia fotografii to niemal 200 lat ewolucji sztuki zatrzymywania czasu, która dziś jest już bliska perfekcji.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każdy o tym wie, ale historia fotografii rozpoczyna się na przełomie I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 tysiąclecia naszej ery. Właśnie wtedy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Alhazen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Ibn al-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Hajsam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arabski fizyk i matematyk - zaczął prowadzić badania nad światłem i opisał w sposób naukowy zasadę działania ciemni optycznej, którą znamy jako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obscura. Arabski naukowiec odkrył, że jeżeli wyciąć w zaciemnionej komorze otwór, wpadające do środka światło rzuci na przeciwległą ścianę odwrócony obraz. To odkrycie stało się podwaliną rejestrowania obrazu. Trzeba było tylko wymyślić, jak nadać mu trwałą formę.</a:t>
            </a:r>
          </a:p>
        </p:txBody>
      </p:sp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10" y="979660"/>
            <a:ext cx="7024758" cy="5346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Pionierskie prace nad fotografią rozpoczął Joseph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Nicéphore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 1826 roku francuski fizyk umieścił warstwę asfaltu syryjskiego (mieszanki węglowodorów i związków organicznych) na wypolerowanej płytce cynkowej. Substancja poddana działaniu światła twardniała. Po zmyciu nieutrwalonej warstwy otrzymano obraz w negatywie, co oznacza, że miejsce światła i cienia było zamienione. Po pokryciu go farbą litograficzną i przyłożeniu do powierzchni papieru, powstawało zdjęcie.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przygotowaną płytkę naukowiec umieścił w oknie swojego domu. Naświetlanie trwało przez ponad 8 godzin. W ten sposób powstała pierwsza w historii fotografia, znana jako "Widok z okna Le Gras". Jej jakość pozostawiała jednak wiele do życzenia, więc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zaczął pracować nad innym rozwiązaniem.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swoich dalszych pracach posiłkował się odkryciem, którego w 1724 roku dokonał niemiecki profesor Johann Heinrich Schulz. Odkrył on, że część soli srebra ciemnieje w wyniku kontaktu ze światłem. Do wspólnych badań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zaprosił Louisa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francuskiego malarza i scenografa. W 1833 roku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zmarł, ale zostawił po sobie wiele notatek i opracowań, więc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mógł kontynuować pracę. 7 stycznia 1839 roku zaprezentował światu metodę nazwaną dagerotypem. Przewidywała ona wykorzystanie pokrytej srebrem płytki wystawionej na działanie oparów jodu, a po naświetleniu - oparów rtęci. W ten sposób udało mu się uzyskać tzw. obraz utajony, który można było wywołać (tylko raz) po zanurzeniu w roztworze soli.</a:t>
            </a:r>
          </a:p>
        </p:txBody>
      </p:sp>
      <p:pic>
        <p:nvPicPr>
          <p:cNvPr id="6146" name="Picture 2" descr="Znalezione obrazy dla zapytania: Widok z okna Le Gras">
            <a:extLst>
              <a:ext uri="{FF2B5EF4-FFF2-40B4-BE49-F238E27FC236}">
                <a16:creationId xmlns:a16="http://schemas.microsoft.com/office/drawing/2014/main" xmlns="" id="{F1CA4FB3-D624-47AA-8119-C5795BA7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2" r="21782" b="2"/>
          <a:stretch/>
        </p:blipFill>
        <p:spPr bwMode="auto">
          <a:xfrm>
            <a:off x="7990839" y="1835767"/>
            <a:ext cx="3683001" cy="363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515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2" y="592183"/>
            <a:ext cx="11131836" cy="614081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samym czasie nad techniką utrwalania obrazu z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obscura pracował angielski naukowiec William Fox Talbot. Jego metoda, nazwana fotogenicznym rysowaniem, przewidywała użycie papieru pokrytego materiałami światłoczułymi. Pierwsze fotografie, w formie negatywu, udało się w ten sposób uzyskać w 1835 roku. W 1839 roku Talbot opublikował wyniki swojej pracy. Zmodyfikowaną technikę fotogenicznego rysowania nazwał talbotypią. Mimo że oficjalnie za wynalazcę fotografii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uznawany jest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właśnie metoda Talbota w największym stopniu wpłynęła na jej dalszy rozwój.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wielu osób może wydać się to zaskakujące, ale początki fotografii kolorowej sięgają 1855 roku. Jej podstawy opracował James Clerk Maxwell - szkocki fizyk i matematyk. Pierwszą kolorową fotografię w historii, zatytułowaną "Tartanowa wstążka", wykonał w 1961 roku angielski wynalazca Thomas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Sutton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nie dało się wyeliminować zjawiska blednięcia kolorów, a używane wówczas kolorowe substancje światłoczułe nie mogły zarejestrować czerwieni i zieleni. Zmieniło się to dopiero na początku XX wieku. W 1907 roku bracia August Marie Louis i Louis Jean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Lumière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opracowali pierwszą technikę naturalnego zapisu kolorów, którą określali jako autochrom. Ich metoda polegała na pokryciu szklanej płytki trójkolorową skrobią ziemniaczaną, na którą należało nałożyć wykorzystywaną w fotografii czarno-białej emulsję światłoczułą.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Podwaliny pod współczesną technikę wykonywania zdjęć kolorowych położył natomiast Siergiej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Michajłowicz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Prokudin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-Gorski. Odkrył on, że odpowiednie połączenie wykonanych w krótkim odstępie czasu trzech zdjęć z czerwonym, zielonym i niebieskim filtrem, pozwoli na otrzymanie kolorowego obrazu. </a:t>
            </a:r>
          </a:p>
        </p:txBody>
      </p:sp>
    </p:spTree>
    <p:extLst>
      <p:ext uri="{BB962C8B-B14F-4D97-AF65-F5344CB8AC3E}">
        <p14:creationId xmlns="" xmlns:p14="http://schemas.microsoft.com/office/powerpoint/2010/main" val="296995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Znalezione obrazy dla zapytania: pierwszy aparat cyfrowy">
            <a:extLst>
              <a:ext uri="{FF2B5EF4-FFF2-40B4-BE49-F238E27FC236}">
                <a16:creationId xmlns:a16="http://schemas.microsoft.com/office/drawing/2014/main" xmlns="" id="{6426C3C7-2A29-4E8B-9870-4DD56CC4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698" y="2604985"/>
            <a:ext cx="4748741" cy="3193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15898"/>
            <a:ext cx="5275001" cy="6426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Współczesna sztuka fotografii, w której dominującą rolę przyjęły zdjęcia cyfrowe, bazuje na odkryciu Russela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Kirschowa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w 1957 roku zbudował skaner mogący zarejestrować zdjęcie w rozdzielczości 176 na 176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Idąc tym tropem, w 1969 roku Willard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Boyl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George E.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stworzyli pierwszą matrycę światłoczułą. Pierwszy w historii aparat cyfrowy powstał 6 lat później.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Współczesna sztuka fotografii podzieliła się na dwa nurty. Pierwszy polega na przedstawianiu świata wyidealizowanego, natomiast druga - takiego, jakim jest. Zgadza się, mowa o fotografii reportażowej - nurtowi, który obecnie ma najwięcej do powiedzenia. Do fotografowania wykorzystujemy coraz nowocześniejszy sprzęt, co wyraźnie widać w obowiązujących trendach. Najnowszym osiągnięciem tej dziedziny jest fotografia sferyczna, przedstawiająca obraz w 360 stopniach. Jaki będzie dalszy rozwój technologii rejestrowania momentu? Trudno powiedzieć, pewne jest natomiast, że w tej kwestii nie padło jeszcze ostatnie słowo.</a:t>
            </a:r>
          </a:p>
        </p:txBody>
      </p:sp>
    </p:spTree>
    <p:extLst>
      <p:ext uri="{BB962C8B-B14F-4D97-AF65-F5344CB8AC3E}">
        <p14:creationId xmlns="" xmlns:p14="http://schemas.microsoft.com/office/powerpoint/2010/main" val="37419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Znalezione obrazy dla zapytania: jak działa aparat">
            <a:extLst>
              <a:ext uri="{FF2B5EF4-FFF2-40B4-BE49-F238E27FC236}">
                <a16:creationId xmlns:a16="http://schemas.microsoft.com/office/drawing/2014/main" xmlns="" id="{2016CD7D-4746-45FD-B482-FE7F60186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00" r="28956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183" y="1382727"/>
            <a:ext cx="6878108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elementy aparatu fotograficznego to: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Obiektyw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Przysłona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Migawka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światłoczuły (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matyca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błona fotograficzna)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Korpus z elektroniką, kartą pamięci i przyciskami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 fotograficzny za pomocą światła przetwarza widziany z określonego punktu fragment otoczenia na jego płaski obraz. Wykorzystuje do tego wspomniane wyżej elementy. W czasie naświetlania światło przechodząc przez obiektyw trafia do elementu światłoczułego.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skrócie. Zadaniem obiektywu jest przeniesienie ostrego obrazu do wnętrza aparatu i zogniskowanie go dokładnie na matrycy. Przysłoną regulujesz moc tego światła. Migawką czas naświetlania. Matryca zbiera światło i przetwarza je na impulsy elektryczne. Informacja z matrycy jest tłumaczona przez elektronikę aparatu na obraz zapisany w postaci pliku na karcie pamięci. Tak w uproszczeniu działa cyfrowy aparat fotograficzny.</a:t>
            </a:r>
          </a:p>
        </p:txBody>
      </p:sp>
    </p:spTree>
    <p:extLst>
      <p:ext uri="{BB962C8B-B14F-4D97-AF65-F5344CB8AC3E}">
        <p14:creationId xmlns="" xmlns:p14="http://schemas.microsoft.com/office/powerpoint/2010/main" val="397967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: matryca aparatu">
            <a:extLst>
              <a:ext uri="{FF2B5EF4-FFF2-40B4-BE49-F238E27FC236}">
                <a16:creationId xmlns:a16="http://schemas.microsoft.com/office/drawing/2014/main" xmlns="" id="{02ABEDB3-555C-4AFD-AC24-822D977F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885825"/>
            <a:ext cx="695325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: matryca aparatu">
            <a:extLst>
              <a:ext uri="{FF2B5EF4-FFF2-40B4-BE49-F238E27FC236}">
                <a16:creationId xmlns:a16="http://schemas.microsoft.com/office/drawing/2014/main" xmlns="" id="{0F028597-1D9A-49A7-B232-AC95D952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38549"/>
            <a:ext cx="3957638" cy="263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466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4308965-434A-4011-8316-8ABEFFED0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C910B0D-8E24-46E7-93D7-329948C60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215A71-CFAF-4964-A613-D07F75FC1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266" name="Picture 2" descr="Znalezione obrazy dla zapytania: ciemnia wywoływanie zdjęcia">
            <a:extLst>
              <a:ext uri="{FF2B5EF4-FFF2-40B4-BE49-F238E27FC236}">
                <a16:creationId xmlns:a16="http://schemas.microsoft.com/office/drawing/2014/main" xmlns="" id="{88686E11-92DC-4710-B978-B2639908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3" y="1556869"/>
            <a:ext cx="5609384" cy="3744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9FB0EA0-FC37-4D2F-8996-8C48431F2B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035" y="721727"/>
            <a:ext cx="5596432" cy="5414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222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380D3E3-8B5F-4C65-8363-75F110198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40" r="48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74" y="1266097"/>
            <a:ext cx="10261602" cy="8103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KODAK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czyli historia firmy, która nie doceniła rozwoju technologii i innowacji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456459A-3C78-4855-BE64-11D825A320AA}"/>
              </a:ext>
            </a:extLst>
          </p:cNvPr>
          <p:cNvSpPr txBox="1"/>
          <p:nvPr/>
        </p:nvSpPr>
        <p:spPr>
          <a:xfrm>
            <a:off x="923925" y="2076451"/>
            <a:ext cx="10696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– W 1975 r. jako pierwsi wprowadzili na rynek aparat cyfrowy.</a:t>
            </a:r>
          </a:p>
          <a:p>
            <a:r>
              <a:rPr lang="pl-PL" dirty="0"/>
              <a:t>– W 1976 r. Kodak posiadał 90% rynku filmów oraz 85% rynku aparatów fotograficznych w USA.</a:t>
            </a:r>
          </a:p>
          <a:p>
            <a:r>
              <a:rPr lang="pl-PL" dirty="0"/>
              <a:t>– Nim ogłosili bankructwo, byli obecni na rynku 131 lat.</a:t>
            </a:r>
          </a:p>
          <a:p>
            <a:r>
              <a:rPr lang="pl-PL" dirty="0"/>
              <a:t>– Między 1928 r. a 2009 r. każdy film nagrodzony Oskarem był nagrany na filmie marki Kodak.</a:t>
            </a:r>
          </a:p>
          <a:p>
            <a:r>
              <a:rPr lang="pl-PL" dirty="0"/>
              <a:t>– Pod koniec lat 80-tych zatrudnienie w Kodaku sięga 144 000 pracowników.</a:t>
            </a:r>
          </a:p>
          <a:p>
            <a:r>
              <a:rPr lang="pl-PL" dirty="0"/>
              <a:t>– W XX wieku inżynierom Kodaka przyznano w Stanach Zjednoczonych prawie 20 tysięcy patentów.</a:t>
            </a:r>
          </a:p>
          <a:p>
            <a:endParaRPr lang="pl-PL" dirty="0"/>
          </a:p>
          <a:p>
            <a:r>
              <a:rPr lang="pl-PL" dirty="0"/>
              <a:t>Powyższe informacje należałoby podsumować pytaniem; Czy jeśli firma o tak silnych fundamentach może upaść to czy jakikolwiek podmiot może czuć się bezpieczny w świecie napędzanym przez innowacje?</a:t>
            </a:r>
          </a:p>
        </p:txBody>
      </p:sp>
    </p:spTree>
    <p:extLst>
      <p:ext uri="{BB962C8B-B14F-4D97-AF65-F5344CB8AC3E}">
        <p14:creationId xmlns="" xmlns:p14="http://schemas.microsoft.com/office/powerpoint/2010/main" val="393548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65" y="146751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https://fotoblogia.pl/9279,jak-dziala-klasyczny-aparat-fotograficzny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https://fotografiadlaciekawych.pl/index.php/2017/06/06/jak-dziala-aparat-fotograficzny/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https://shopa.eu/blog/2018/02/12/historia-upadku-firmy-kodak/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https://www.focus.pl/artykul/historia-fotografii-od-pierwszego-zdjecia-po-zdjecia-z-kosmosu-jak-rozwijala-sie-historia-zdjec?page=2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https://www.youtube.com/watch?v=ErFPLI13_Rs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http://inter-foto.eu/?p=132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https://pl.wikibooks.org/wiki/Fotografia/Budowa_aparatu_fotograficznego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9"/>
              </a:rPr>
              <a:t>http://</a:t>
            </a:r>
            <a:r>
              <a:rPr lang="pl-PL" dirty="0" smtClean="0">
                <a:hlinkClick r:id="rId9"/>
              </a:rPr>
              <a:t>szkola.interklasa.pl/zs3choszczno/budowa_aparatu.pdf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0"/>
              </a:rPr>
              <a:t>https://fotojoker.pl/blog/historia-aparatow-fotograficznych-na-przestrzeni-wiekow/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1"/>
              </a:rPr>
              <a:t>https://fotoblogia.pl/6098,poradnik-dla-poczatkujacych-korzystanie-z-przeslony-i-glebi-ostrosci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2"/>
              </a:rPr>
              <a:t>https://drukujwspomnienia.pl/blog/okiem_amatora_czym_jest_cyfrak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1288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783829"/>
              </p:ext>
            </p:extLst>
          </p:nvPr>
        </p:nvGraphicFramePr>
        <p:xfrm>
          <a:off x="496389" y="1210491"/>
          <a:ext cx="10772502" cy="521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udziału w dyskusji i wirtualnych zakupach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Uczeń angażuje się w dyskusję i wirtualne zakupy ale jego wkład jest mały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Uczeń angażuje się w dyskusję i wirtualne zakupy a jego wkład jest duży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Brak zaangażowania wszystkich członków grupy w pracę i kreatywną współpracę.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 zasadą działania analogowych i cyfrowych aparatów fotograficznych. Dodatkowym celem WQ jest zapoznanie uczniów na przykładzie aparatów fotograficznych z wpływem rozwoju technologii na produkt, jego zastosowanie i popularność.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 działa aparat fotograficzny, dzięki czemu będą umieli lepiej wykorzystać możliwości posiadanych urządzeń. 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Zrozumieją, jak postęp technologiczny ułatwia ludziom dostęp do technologii, która zmienia ich zachowania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podnieść swoje umiejętności obsługi pakietu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43500252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sztuki fotografii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co ma wpływ na jakość zdjęć i jak dobrać aparat do zadania fotograficznego.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wirtualnych zakupów.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„Lekcja:Enter”. MEN przeszkoli 75.000 nauczycieli">
            <a:extLst>
              <a:ext uri="{FF2B5EF4-FFF2-40B4-BE49-F238E27FC236}">
                <a16:creationId xmlns:a16="http://schemas.microsoft.com/office/drawing/2014/main" xmlns="" id="{FF86BA68-3403-47D6-B3A3-CFE2B6D7D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Rady dla prowadzącego wq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formę wyróżnienia i pozytywnego wzmocnienia proponuje się zaprezentowanie prac uczniów przygotowując wystawę w klasopracowni.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8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ZADANIE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zapoznanie się z aparatem fotograficznym.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Wydawać by się mogło, że urządzenie które pewno każdy z was ma w kieszeni, z którego korzysta wiele razy każdego dnia nie ma dla Was tajemnic. Ale czy wiecie jako ono działa?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wiecie dlaczego jasność obiektywu jest ważniejsza niż ilość Megapixeli?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wiecie, że zasada działania aparatu waszego dziadka i tego w komórce jest taka sama? </a:t>
            </a:r>
          </a:p>
        </p:txBody>
      </p:sp>
      <p:pic>
        <p:nvPicPr>
          <p:cNvPr id="1026" name="Picture 2" descr="Znalezione obrazy dla zapytania: aparat fotograficzny XVIII wiek">
            <a:extLst>
              <a:ext uri="{FF2B5EF4-FFF2-40B4-BE49-F238E27FC236}">
                <a16:creationId xmlns:a16="http://schemas.microsoft.com/office/drawing/2014/main" xmlns="" id="{726E5317-5D2E-4A3D-8C2E-0526B88DA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06" r="4" b="12089"/>
          <a:stretch/>
        </p:blipFill>
        <p:spPr bwMode="auto">
          <a:xfrm>
            <a:off x="7568188" y="-1"/>
            <a:ext cx="4623812" cy="3381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: aparat fotograficzny">
            <a:extLst>
              <a:ext uri="{FF2B5EF4-FFF2-40B4-BE49-F238E27FC236}">
                <a16:creationId xmlns:a16="http://schemas.microsoft.com/office/drawing/2014/main" xmlns="" id="{9AA038C4-E9BB-4C98-AEA8-18DBCFD2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4" b="8717"/>
          <a:stretch/>
        </p:blipFill>
        <p:spPr bwMode="auto">
          <a:xfrm>
            <a:off x="7571351" y="3476499"/>
            <a:ext cx="4620649" cy="338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40" y="1363133"/>
            <a:ext cx="6309003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Pracując w grupach i indywidualnie nauczycie się zasady działania aparatów, poznacie ich historię i sprawdzicie na jakie parametry aparatu należy zwracać uwagę.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dyskusji podsumowującej wasze prace wybierzemy się na wirtualne zakupy. Wspólnie wybierzemy aparat najbardziej odpowiedni na: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Codzienne szybkie fotografie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fotografii portretowej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fotografii wydarzeń sportowych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temu w przyszłości będziecie mogli świadomie wybrać sprzęt, który najbardziej będzie pasował do waszych potrzeb.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6C47A65-F2A4-40EB-B5E0-26680A502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748" r="14193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54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Znalezione obrazy dla zapytania: praca w grupach">
            <a:extLst>
              <a:ext uri="{FF2B5EF4-FFF2-40B4-BE49-F238E27FC236}">
                <a16:creationId xmlns:a16="http://schemas.microsoft.com/office/drawing/2014/main" xmlns="" id="{2CD0FEED-84AE-4073-AC38-2F907770C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71" r="4537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251" y="1286933"/>
            <a:ext cx="6878108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trzy grupy.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Pierwsza grupa zamieni się w pasjonatów historii. Waszym zadaniem będzie zaprezentowanie klasie jak na przestrzeni lat zmieniały się aparaty fotograficzne i dostępność fotografii.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grupa będzie pasjonatami fotografii cyfrowej. Przygotujecie prezentację, która przybliży klasie zasadę działania aparatów. Poszukajcie analogii między aparatami cyfrowymi i na klisze światłoczułą.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Trzecia grupa przyjrzy cię obiektywom. Waszym zadaniem będzie wytłumaczenie klasie czym jest ogniskowa, czym przysłona i dlaczego fotografowie noszą z sobą tyle wielkich obiektywów podczas gdy dwa lub cztery mieszczą się w waszym telefonie.</a:t>
            </a:r>
          </a:p>
        </p:txBody>
      </p:sp>
    </p:spTree>
    <p:extLst>
      <p:ext uri="{BB962C8B-B14F-4D97-AF65-F5344CB8AC3E}">
        <p14:creationId xmlns="" xmlns:p14="http://schemas.microsoft.com/office/powerpoint/2010/main" val="201774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3076324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3133518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74318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2236</Words>
  <Application>Microsoft Office PowerPoint</Application>
  <PresentationFormat>Niestandardowy</PresentationFormat>
  <Paragraphs>146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DividendVTI</vt:lpstr>
      <vt:lpstr>Od aparatu małoobrazkowego do aparatu cyfrowego</vt:lpstr>
      <vt:lpstr>Wprowadzenie</vt:lpstr>
      <vt:lpstr>Wprowadzenie</vt:lpstr>
      <vt:lpstr>Rady dla prowadzącego wq</vt:lpstr>
      <vt:lpstr>ZADANIE</vt:lpstr>
      <vt:lpstr>Slajd 6</vt:lpstr>
      <vt:lpstr>Slajd 7</vt:lpstr>
      <vt:lpstr>proces</vt:lpstr>
      <vt:lpstr>proces</vt:lpstr>
      <vt:lpstr>Wprowadzenie do zagadnienia WQ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Konrad1</cp:lastModifiedBy>
  <cp:revision>9</cp:revision>
  <dcterms:created xsi:type="dcterms:W3CDTF">2021-02-20T08:34:56Z</dcterms:created>
  <dcterms:modified xsi:type="dcterms:W3CDTF">2021-09-22T11:21:59Z</dcterms:modified>
</cp:coreProperties>
</file>